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 id="2147483761" r:id="rId2"/>
    <p:sldMasterId id="2147483773" r:id="rId3"/>
    <p:sldMasterId id="2147483785" r:id="rId4"/>
    <p:sldMasterId id="2147483798" r:id="rId5"/>
  </p:sldMasterIdLst>
  <p:notesMasterIdLst>
    <p:notesMasterId r:id="rId49"/>
  </p:notesMasterIdLst>
  <p:sldIdLst>
    <p:sldId id="260" r:id="rId6"/>
    <p:sldId id="259" r:id="rId7"/>
    <p:sldId id="307" r:id="rId8"/>
    <p:sldId id="308" r:id="rId9"/>
    <p:sldId id="309" r:id="rId10"/>
    <p:sldId id="310" r:id="rId11"/>
    <p:sldId id="311" r:id="rId12"/>
    <p:sldId id="312" r:id="rId13"/>
    <p:sldId id="313" r:id="rId14"/>
    <p:sldId id="314" r:id="rId15"/>
    <p:sldId id="288" r:id="rId16"/>
    <p:sldId id="289" r:id="rId17"/>
    <p:sldId id="306" r:id="rId18"/>
    <p:sldId id="290" r:id="rId19"/>
    <p:sldId id="330" r:id="rId20"/>
    <p:sldId id="291" r:id="rId21"/>
    <p:sldId id="292" r:id="rId22"/>
    <p:sldId id="296" r:id="rId23"/>
    <p:sldId id="297" r:id="rId24"/>
    <p:sldId id="293" r:id="rId25"/>
    <p:sldId id="298" r:id="rId26"/>
    <p:sldId id="299" r:id="rId27"/>
    <p:sldId id="294" r:id="rId28"/>
    <p:sldId id="300" r:id="rId29"/>
    <p:sldId id="301" r:id="rId30"/>
    <p:sldId id="295" r:id="rId31"/>
    <p:sldId id="302" r:id="rId32"/>
    <p:sldId id="303" r:id="rId33"/>
    <p:sldId id="304" r:id="rId34"/>
    <p:sldId id="316" r:id="rId35"/>
    <p:sldId id="305" r:id="rId36"/>
    <p:sldId id="320" r:id="rId37"/>
    <p:sldId id="318" r:id="rId38"/>
    <p:sldId id="326" r:id="rId39"/>
    <p:sldId id="328" r:id="rId40"/>
    <p:sldId id="324" r:id="rId41"/>
    <p:sldId id="323" r:id="rId42"/>
    <p:sldId id="329" r:id="rId43"/>
    <p:sldId id="284" r:id="rId44"/>
    <p:sldId id="317" r:id="rId45"/>
    <p:sldId id="331" r:id="rId46"/>
    <p:sldId id="281" r:id="rId47"/>
    <p:sldId id="278" r:id="rId4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et Zonneveld" initials="MZ" lastIdx="1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65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71982" autoAdjust="0"/>
  </p:normalViewPr>
  <p:slideViewPr>
    <p:cSldViewPr snapToGrid="0">
      <p:cViewPr varScale="1">
        <p:scale>
          <a:sx n="83" d="100"/>
          <a:sy n="83" d="100"/>
        </p:scale>
        <p:origin x="167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77E878-9E27-43FA-AE6B-6D754E1E08D4}" type="datetimeFigureOut">
              <a:rPr lang="nl-NL" smtClean="0"/>
              <a:t>27-8-2019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8A108-DD7D-4EDB-AE70-657D5F96F36D}" type="slidenum">
              <a:rPr lang="nl-NL" smtClean="0"/>
              <a:t>‹nr.›</a:t>
            </a:fld>
            <a:endParaRPr lang="nl-NL"/>
          </a:p>
        </p:txBody>
      </p:sp>
    </p:spTree>
    <p:extLst>
      <p:ext uri="{BB962C8B-B14F-4D97-AF65-F5344CB8AC3E}">
        <p14:creationId xmlns:p14="http://schemas.microsoft.com/office/powerpoint/2010/main" val="4062647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Slide 3-10 </a:t>
            </a:r>
            <a:r>
              <a:rPr lang="en-US" dirty="0" err="1"/>
              <a:t>beschrijven</a:t>
            </a:r>
            <a:r>
              <a:rPr lang="en-US" dirty="0"/>
              <a:t> </a:t>
            </a:r>
            <a:r>
              <a:rPr lang="en-US" dirty="0" err="1"/>
              <a:t>dat</a:t>
            </a:r>
            <a:r>
              <a:rPr lang="en-US" dirty="0"/>
              <a:t> het </a:t>
            </a:r>
            <a:r>
              <a:rPr lang="en-US" dirty="0" err="1"/>
              <a:t>gebruik</a:t>
            </a:r>
            <a:r>
              <a:rPr lang="en-US" dirty="0"/>
              <a:t> van </a:t>
            </a:r>
            <a:r>
              <a:rPr lang="en-US" dirty="0" err="1"/>
              <a:t>meerdere</a:t>
            </a:r>
            <a:r>
              <a:rPr lang="en-US" dirty="0"/>
              <a:t> </a:t>
            </a:r>
            <a:r>
              <a:rPr lang="en-US" dirty="0" err="1"/>
              <a:t>verschillende</a:t>
            </a:r>
            <a:r>
              <a:rPr lang="en-US" dirty="0"/>
              <a:t> devices </a:t>
            </a:r>
            <a:r>
              <a:rPr lang="en-US" dirty="0" err="1"/>
              <a:t>leidt</a:t>
            </a:r>
            <a:r>
              <a:rPr lang="en-US" dirty="0"/>
              <a:t> tot:</a:t>
            </a:r>
          </a:p>
          <a:p>
            <a:pPr marL="171450" indent="-171450">
              <a:buFont typeface="Arial" panose="020B0604020202020204" pitchFamily="34" charset="0"/>
              <a:buChar char="•"/>
            </a:pPr>
            <a:r>
              <a:rPr lang="en-US" dirty="0"/>
              <a:t>Minder </a:t>
            </a:r>
            <a:r>
              <a:rPr lang="en-US" dirty="0" err="1"/>
              <a:t>therapietrouw</a:t>
            </a:r>
            <a:endParaRPr lang="en-US" dirty="0"/>
          </a:p>
          <a:p>
            <a:pPr marL="171450" indent="-171450">
              <a:buFont typeface="Arial" panose="020B0604020202020204" pitchFamily="34" charset="0"/>
              <a:buChar char="•"/>
            </a:pPr>
            <a:r>
              <a:rPr lang="en-US" dirty="0"/>
              <a:t>Meer </a:t>
            </a:r>
            <a:r>
              <a:rPr lang="en-US" dirty="0" err="1"/>
              <a:t>fouten</a:t>
            </a:r>
            <a:endParaRPr lang="en-US" dirty="0"/>
          </a:p>
          <a:p>
            <a:pPr marL="171450" indent="-171450">
              <a:buFont typeface="Arial" panose="020B0604020202020204" pitchFamily="34" charset="0"/>
              <a:buChar char="•"/>
            </a:pPr>
            <a:r>
              <a:rPr lang="en-US" dirty="0"/>
              <a:t>Meer </a:t>
            </a:r>
            <a:r>
              <a:rPr lang="en-US" dirty="0" err="1"/>
              <a:t>klachten</a:t>
            </a:r>
            <a:endParaRPr lang="en-US" dirty="0"/>
          </a:p>
          <a:p>
            <a:pPr marL="171450" indent="-171450">
              <a:buFont typeface="Arial" panose="020B0604020202020204" pitchFamily="34" charset="0"/>
              <a:buChar char="•"/>
            </a:pPr>
            <a:r>
              <a:rPr lang="en-US" dirty="0" err="1"/>
              <a:t>Slechtere</a:t>
            </a:r>
            <a:r>
              <a:rPr lang="en-US" dirty="0"/>
              <a:t> </a:t>
            </a:r>
            <a:r>
              <a:rPr lang="en-US" dirty="0" err="1"/>
              <a:t>longfunctie</a:t>
            </a:r>
            <a:endParaRPr lang="en-US" dirty="0"/>
          </a:p>
          <a:p>
            <a:pPr marL="171450" indent="-171450">
              <a:buFont typeface="Arial" panose="020B0604020202020204" pitchFamily="34" charset="0"/>
              <a:buChar char="•"/>
            </a:pPr>
            <a:r>
              <a:rPr lang="en-US" dirty="0"/>
              <a:t>Meer </a:t>
            </a:r>
            <a:r>
              <a:rPr lang="en-US" dirty="0" err="1"/>
              <a:t>exacerbaties</a:t>
            </a:r>
            <a:endParaRPr lang="en-US" dirty="0"/>
          </a:p>
          <a:p>
            <a:pPr marL="171450" indent="-171450">
              <a:buFont typeface="Arial" panose="020B0604020202020204" pitchFamily="34" charset="0"/>
              <a:buChar char="•"/>
            </a:pPr>
            <a:r>
              <a:rPr lang="en-US" dirty="0"/>
              <a:t>Meer </a:t>
            </a:r>
            <a:r>
              <a:rPr lang="en-US" dirty="0" err="1"/>
              <a:t>ziekenhuisbezoek</a:t>
            </a:r>
            <a:r>
              <a:rPr lang="en-US" dirty="0"/>
              <a:t> en –</a:t>
            </a:r>
            <a:r>
              <a:rPr lang="en-US" dirty="0" err="1"/>
              <a:t>opnames</a:t>
            </a:r>
            <a:endParaRPr lang="en-US" dirty="0"/>
          </a:p>
          <a:p>
            <a:pPr marL="171450" indent="-171450">
              <a:buFont typeface="Arial" panose="020B0604020202020204" pitchFamily="34" charset="0"/>
              <a:buChar char="•"/>
            </a:pPr>
            <a:r>
              <a:rPr lang="en-US" dirty="0"/>
              <a:t>Meer </a:t>
            </a:r>
            <a:r>
              <a:rPr lang="en-US" dirty="0" err="1"/>
              <a:t>kosten</a:t>
            </a:r>
            <a:endParaRPr lang="en-US" dirty="0"/>
          </a:p>
          <a:p>
            <a:pPr marL="171450" indent="-171450">
              <a:buFont typeface="Arial" panose="020B0604020202020204" pitchFamily="34" charset="0"/>
              <a:buChar char="•"/>
            </a:pPr>
            <a:r>
              <a:rPr lang="en-US" dirty="0"/>
              <a:t>Meer </a:t>
            </a:r>
            <a:r>
              <a:rPr lang="en-US" dirty="0" err="1"/>
              <a:t>sterfte</a:t>
            </a:r>
            <a:endParaRPr lang="en-US" dirty="0"/>
          </a:p>
        </p:txBody>
      </p:sp>
      <p:sp>
        <p:nvSpPr>
          <p:cNvPr id="4" name="Tijdelijke aanduiding voor dianummer 3"/>
          <p:cNvSpPr>
            <a:spLocks noGrp="1"/>
          </p:cNvSpPr>
          <p:nvPr>
            <p:ph type="sldNum" sz="quarter" idx="5"/>
          </p:nvPr>
        </p:nvSpPr>
        <p:spPr/>
        <p:txBody>
          <a:bodyPr/>
          <a:lstStyle/>
          <a:p>
            <a:fld id="{6178A108-DD7D-4EDB-AE70-657D5F96F36D}" type="slidenum">
              <a:rPr lang="nl-NL" smtClean="0"/>
              <a:t>3</a:t>
            </a:fld>
            <a:endParaRPr lang="nl-NL"/>
          </a:p>
        </p:txBody>
      </p:sp>
    </p:spTree>
    <p:extLst>
      <p:ext uri="{BB962C8B-B14F-4D97-AF65-F5344CB8AC3E}">
        <p14:creationId xmlns:p14="http://schemas.microsoft.com/office/powerpoint/2010/main" val="1822009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t>Aerosolen zijn tijdens het keuzeproces uitgevallen op basis van het niet altijd beschikbaar zijn van een dosisteller of het niet beschikbaar zijn in alle behandelstappen. Echter:</a:t>
            </a:r>
          </a:p>
          <a:p>
            <a:endParaRPr lang="nl-NL" sz="1200" dirty="0"/>
          </a:p>
          <a:p>
            <a:r>
              <a:rPr lang="nl-NL" sz="1200" dirty="0"/>
              <a:t>Een deel van de patiënten kan niet voldoende goed of helemaal niet met een droog poeder of Soft mist inhaler inhaleren. Een patiënt moet voldoende in staat zijn om leeg te blazen, te inhaleren en de adem vast te houden. Lukt dat niet, dan is een dosisaerosol met voorzetkamer de betere keus. Een andere reden om voor een dosisaerosol met voorzetkamer te kiezen is bij patiënten die niet  bewust kunnen inhaleren. Denk hierbij aan hele kleine kinderen of b.v. volwassenen met een verstandelijke beperking. Daarom is er uiteindelijk toch voor gekozen om </a:t>
            </a:r>
            <a:r>
              <a:rPr lang="nl-NL" sz="1200" dirty="0" err="1"/>
              <a:t>aerosolen</a:t>
            </a:r>
            <a:r>
              <a:rPr lang="nl-NL" sz="1200" dirty="0"/>
              <a:t> op te nemen in het formularium ondanks de eerder genoemde bezwaren en bij gebrek aan een beter alternatief</a:t>
            </a:r>
            <a:endParaRPr lang="nl-NL" dirty="0"/>
          </a:p>
        </p:txBody>
      </p:sp>
      <p:sp>
        <p:nvSpPr>
          <p:cNvPr id="4" name="Tijdelijke aanduiding voor dianummer 3"/>
          <p:cNvSpPr>
            <a:spLocks noGrp="1"/>
          </p:cNvSpPr>
          <p:nvPr>
            <p:ph type="sldNum" sz="quarter" idx="5"/>
          </p:nvPr>
        </p:nvSpPr>
        <p:spPr/>
        <p:txBody>
          <a:bodyPr/>
          <a:lstStyle/>
          <a:p>
            <a:fld id="{6178A108-DD7D-4EDB-AE70-657D5F96F36D}" type="slidenum">
              <a:rPr lang="nl-NL" smtClean="0"/>
              <a:t>25</a:t>
            </a:fld>
            <a:endParaRPr lang="nl-NL"/>
          </a:p>
        </p:txBody>
      </p:sp>
    </p:spTree>
    <p:extLst>
      <p:ext uri="{BB962C8B-B14F-4D97-AF65-F5344CB8AC3E}">
        <p14:creationId xmlns:p14="http://schemas.microsoft.com/office/powerpoint/2010/main" val="1360696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Voorkeur</a:t>
            </a:r>
            <a:r>
              <a:rPr lang="nl-NL" baseline="0" dirty="0" smtClean="0"/>
              <a:t> van de patiënt: wil de </a:t>
            </a:r>
            <a:r>
              <a:rPr lang="nl-NL" baseline="0" dirty="0" err="1" smtClean="0"/>
              <a:t>patient</a:t>
            </a:r>
            <a:r>
              <a:rPr lang="nl-NL" baseline="0" dirty="0" smtClean="0"/>
              <a:t> liefst een 1 x daags of een 2 x daags bij onderhoudstherapie. Vraag eventueel naar de voorkeur en betrek de patiënt bij de keuze -&gt; mogelijk leidt een betere </a:t>
            </a:r>
            <a:r>
              <a:rPr lang="nl-NL" baseline="0" dirty="0" err="1" smtClean="0"/>
              <a:t>concordance</a:t>
            </a:r>
            <a:r>
              <a:rPr lang="nl-NL" baseline="0" dirty="0" smtClean="0"/>
              <a:t> tot betere compliance en behandeluitkomsten</a:t>
            </a:r>
          </a:p>
          <a:p>
            <a:endParaRPr lang="nl-NL" baseline="0" dirty="0" smtClean="0"/>
          </a:p>
          <a:p>
            <a:r>
              <a:rPr lang="nl-NL" baseline="0" dirty="0" smtClean="0"/>
              <a:t>Vaardigheden: Kijk naar de handvaardigheid, maar b.v. ook of een 1 teug methode geschikt is (zie schema slide 31)</a:t>
            </a:r>
          </a:p>
          <a:p>
            <a:endParaRPr lang="nl-NL" baseline="0" dirty="0" smtClean="0"/>
          </a:p>
          <a:p>
            <a:r>
              <a:rPr lang="nl-NL" baseline="0" dirty="0" smtClean="0"/>
              <a:t>Levensstijl: Veel onderweg -&gt; bij zo nodig medicatie misschien geen aerosol met voorzetkamer</a:t>
            </a:r>
            <a:endParaRPr lang="en-GB" dirty="0"/>
          </a:p>
        </p:txBody>
      </p:sp>
      <p:sp>
        <p:nvSpPr>
          <p:cNvPr id="4" name="Tijdelijke aanduiding voor dianummer 3"/>
          <p:cNvSpPr>
            <a:spLocks noGrp="1"/>
          </p:cNvSpPr>
          <p:nvPr>
            <p:ph type="sldNum" sz="quarter" idx="10"/>
          </p:nvPr>
        </p:nvSpPr>
        <p:spPr/>
        <p:txBody>
          <a:bodyPr/>
          <a:lstStyle/>
          <a:p>
            <a:fld id="{6178A108-DD7D-4EDB-AE70-657D5F96F36D}" type="slidenum">
              <a:rPr lang="nl-NL" smtClean="0"/>
              <a:t>26</a:t>
            </a:fld>
            <a:endParaRPr lang="nl-NL"/>
          </a:p>
        </p:txBody>
      </p:sp>
    </p:spTree>
    <p:extLst>
      <p:ext uri="{BB962C8B-B14F-4D97-AF65-F5344CB8AC3E}">
        <p14:creationId xmlns:p14="http://schemas.microsoft.com/office/powerpoint/2010/main" val="2438173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jdelijke aanduiding voor dia-afbeelding 1"/>
          <p:cNvSpPr>
            <a:spLocks noGrp="1" noRot="1" noChangeAspect="1" noTextEdit="1"/>
          </p:cNvSpPr>
          <p:nvPr>
            <p:ph type="sldImg"/>
          </p:nvPr>
        </p:nvSpPr>
        <p:spPr>
          <a:ln/>
        </p:spPr>
      </p:sp>
      <p:sp>
        <p:nvSpPr>
          <p:cNvPr id="40963"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t>Als je rekening houdt met levensstijl en gebruiksgemak zie je dat er op dit overzicht 2 </a:t>
            </a:r>
            <a:r>
              <a:rPr lang="nl-NL" altLang="nl-NL" dirty="0" err="1"/>
              <a:t>devices</a:t>
            </a:r>
            <a:r>
              <a:rPr lang="nl-NL" altLang="nl-NL" dirty="0"/>
              <a:t> staan met een 1 keer daags regime (</a:t>
            </a:r>
            <a:r>
              <a:rPr lang="nl-NL" altLang="nl-NL" dirty="0" err="1"/>
              <a:t>Respimat</a:t>
            </a:r>
            <a:r>
              <a:rPr lang="nl-NL" altLang="nl-NL" dirty="0"/>
              <a:t> en </a:t>
            </a:r>
            <a:r>
              <a:rPr lang="nl-NL" altLang="nl-NL" dirty="0" err="1"/>
              <a:t>Ellipta</a:t>
            </a:r>
            <a:r>
              <a:rPr lang="nl-NL" altLang="nl-NL" dirty="0"/>
              <a:t>). Bij de rest van de </a:t>
            </a:r>
            <a:r>
              <a:rPr lang="nl-NL" altLang="nl-NL" dirty="0" err="1"/>
              <a:t>inhalatiedevices</a:t>
            </a:r>
            <a:r>
              <a:rPr lang="nl-NL" altLang="nl-NL" dirty="0"/>
              <a:t> zullen alle geneesmiddelen 2 keer daags geïnhaleerd moeten worden. </a:t>
            </a:r>
          </a:p>
          <a:p>
            <a:endParaRPr lang="nl-NL" altLang="nl-NL" dirty="0"/>
          </a:p>
          <a:p>
            <a:r>
              <a:rPr lang="nl-NL" altLang="nl-NL" dirty="0"/>
              <a:t>De foutkans bij het gebruiksklaar maken van de traditionele </a:t>
            </a:r>
            <a:r>
              <a:rPr lang="nl-NL" altLang="nl-NL" dirty="0" err="1"/>
              <a:t>devices</a:t>
            </a:r>
            <a:r>
              <a:rPr lang="nl-NL" altLang="nl-NL" dirty="0"/>
              <a:t> (</a:t>
            </a:r>
            <a:r>
              <a:rPr lang="nl-NL" altLang="nl-NL" dirty="0" err="1"/>
              <a:t>Turbuhaler</a:t>
            </a:r>
            <a:r>
              <a:rPr lang="nl-NL" altLang="nl-NL" dirty="0"/>
              <a:t> + </a:t>
            </a:r>
            <a:r>
              <a:rPr lang="nl-NL" altLang="nl-NL" dirty="0" err="1"/>
              <a:t>Diskus</a:t>
            </a:r>
            <a:r>
              <a:rPr lang="nl-NL" altLang="nl-NL" dirty="0"/>
              <a:t>) is groter dan bij de moderne inhalatoren (</a:t>
            </a:r>
            <a:r>
              <a:rPr lang="nl-NL" altLang="nl-NL" dirty="0" err="1"/>
              <a:t>Novolizer</a:t>
            </a:r>
            <a:r>
              <a:rPr lang="nl-NL" altLang="nl-NL" dirty="0"/>
              <a:t>, </a:t>
            </a:r>
            <a:r>
              <a:rPr lang="nl-NL" altLang="nl-NL" dirty="0" err="1"/>
              <a:t>Genuair</a:t>
            </a:r>
            <a:r>
              <a:rPr lang="nl-NL" altLang="nl-NL" dirty="0"/>
              <a:t> en </a:t>
            </a:r>
            <a:r>
              <a:rPr lang="nl-NL" altLang="nl-NL" dirty="0" err="1"/>
              <a:t>Ellipta</a:t>
            </a:r>
            <a:r>
              <a:rPr lang="nl-NL" altLang="nl-NL" dirty="0"/>
              <a:t>) </a:t>
            </a:r>
            <a:endParaRPr lang="nl-NL" altLang="nl-NL" b="1" dirty="0"/>
          </a:p>
          <a:p>
            <a:r>
              <a:rPr lang="nl-NL" altLang="nl-NL" dirty="0"/>
              <a:t>De </a:t>
            </a:r>
            <a:r>
              <a:rPr lang="nl-NL" altLang="nl-NL" dirty="0" err="1"/>
              <a:t>easyhaler</a:t>
            </a:r>
            <a:r>
              <a:rPr lang="nl-NL" altLang="nl-NL" dirty="0"/>
              <a:t> is een poederinhalator die geschud moet worden voor gebruik. Bij </a:t>
            </a:r>
            <a:r>
              <a:rPr lang="nl-NL" altLang="nl-NL" dirty="0" err="1"/>
              <a:t>aerosolen</a:t>
            </a:r>
            <a:r>
              <a:rPr lang="nl-NL" altLang="nl-NL" dirty="0"/>
              <a:t> zien we dat een groot deel van de </a:t>
            </a:r>
            <a:r>
              <a:rPr lang="nl-NL" altLang="nl-NL" dirty="0" err="1"/>
              <a:t>patient</a:t>
            </a:r>
            <a:r>
              <a:rPr lang="nl-NL" altLang="nl-NL" dirty="0"/>
              <a:t> niet goed- of helemaal niet schudt en dus niets of onvoldoende binnenkrijgt. Omdat het niet schudden bij de </a:t>
            </a:r>
            <a:r>
              <a:rPr lang="nl-NL" altLang="nl-NL" dirty="0" err="1"/>
              <a:t>easyhaler</a:t>
            </a:r>
            <a:r>
              <a:rPr lang="nl-NL" altLang="nl-NL" dirty="0"/>
              <a:t> een kritische fout is en omdat er voldoende alternatieven zijn, valt deze uit de voorkeurslijst.</a:t>
            </a:r>
          </a:p>
          <a:p>
            <a:endParaRPr lang="nl-NL" altLang="nl-NL" dirty="0"/>
          </a:p>
          <a:p>
            <a:r>
              <a:rPr lang="nl-NL" altLang="nl-NL" dirty="0"/>
              <a:t>Er is een verschil in het aantal handelingen per inhalator. 8 bij de </a:t>
            </a:r>
            <a:r>
              <a:rPr lang="nl-NL" altLang="nl-NL" dirty="0" err="1"/>
              <a:t>respimat</a:t>
            </a:r>
            <a:r>
              <a:rPr lang="nl-NL" altLang="nl-NL" dirty="0"/>
              <a:t> lijkt erg veel maar het valt mee als je rekening houdt met het feit dat dit maar 1 keer daags is. 2 keer daags 4 handelingen bij de </a:t>
            </a:r>
            <a:r>
              <a:rPr lang="nl-NL" altLang="nl-NL" dirty="0" err="1"/>
              <a:t>Novolizer</a:t>
            </a:r>
            <a:r>
              <a:rPr lang="nl-NL" altLang="nl-NL" dirty="0"/>
              <a:t> is opgeteld ook 8. Het vullen van de </a:t>
            </a:r>
            <a:r>
              <a:rPr lang="nl-NL" altLang="nl-NL" dirty="0" err="1"/>
              <a:t>Respimat</a:t>
            </a:r>
            <a:r>
              <a:rPr lang="nl-NL" altLang="nl-NL" dirty="0"/>
              <a:t> en de </a:t>
            </a:r>
            <a:r>
              <a:rPr lang="nl-NL" altLang="nl-NL" dirty="0" err="1"/>
              <a:t>Novolizer</a:t>
            </a:r>
            <a:r>
              <a:rPr lang="nl-NL" altLang="nl-NL" dirty="0"/>
              <a:t> zijn niet meegenomen als standaard handelingen, maar dat is wel degelijk iets wat meegenomen moet worden in een eerste instructie.</a:t>
            </a:r>
          </a:p>
          <a:p>
            <a:endParaRPr lang="nl-NL" altLang="nl-NL" dirty="0"/>
          </a:p>
          <a:p>
            <a:r>
              <a:rPr lang="nl-NL" altLang="nl-NL" dirty="0"/>
              <a:t>Als je kijkt naar de beschikbare geneesmiddelgroepen per device dan zie je dat met de </a:t>
            </a:r>
            <a:r>
              <a:rPr lang="nl-NL" altLang="nl-NL" dirty="0" err="1"/>
              <a:t>Diskus</a:t>
            </a:r>
            <a:r>
              <a:rPr lang="nl-NL" altLang="nl-NL" dirty="0"/>
              <a:t> en de </a:t>
            </a:r>
            <a:r>
              <a:rPr lang="nl-NL" altLang="nl-NL" dirty="0" err="1"/>
              <a:t>Turbuhaler</a:t>
            </a:r>
            <a:r>
              <a:rPr lang="nl-NL" altLang="nl-NL" dirty="0"/>
              <a:t> alle behandelstappen van de richtlijn astma kunnen worden doorlopen.</a:t>
            </a:r>
          </a:p>
          <a:p>
            <a:endParaRPr lang="nl-NL" altLang="nl-NL" dirty="0"/>
          </a:p>
          <a:p>
            <a:r>
              <a:rPr lang="nl-NL" altLang="nl-NL" dirty="0"/>
              <a:t>De </a:t>
            </a:r>
            <a:r>
              <a:rPr lang="nl-NL" altLang="nl-NL" dirty="0" err="1"/>
              <a:t>Diskus</a:t>
            </a:r>
            <a:r>
              <a:rPr lang="nl-NL" altLang="nl-NL" dirty="0"/>
              <a:t> en de </a:t>
            </a:r>
            <a:r>
              <a:rPr lang="nl-NL" altLang="nl-NL" dirty="0" err="1"/>
              <a:t>Ellipta</a:t>
            </a:r>
            <a:r>
              <a:rPr lang="nl-NL" altLang="nl-NL" dirty="0"/>
              <a:t> hebben dezelfde inhalatietechniek en dezelfde weerstand. Deze inhalatoren gaan dus goed samen. </a:t>
            </a:r>
          </a:p>
          <a:p>
            <a:r>
              <a:rPr lang="nl-NL" altLang="nl-NL" dirty="0"/>
              <a:t>Hetzelfde geldt voor de </a:t>
            </a:r>
            <a:r>
              <a:rPr lang="nl-NL" altLang="nl-NL" dirty="0" err="1"/>
              <a:t>Genuair</a:t>
            </a:r>
            <a:r>
              <a:rPr lang="nl-NL" altLang="nl-NL" dirty="0"/>
              <a:t> plus de </a:t>
            </a:r>
            <a:r>
              <a:rPr lang="nl-NL" altLang="nl-NL" dirty="0" err="1"/>
              <a:t>Novolizer</a:t>
            </a:r>
            <a:r>
              <a:rPr lang="nl-NL" altLang="nl-NL" dirty="0"/>
              <a:t> (zelfde techniek en zelfde weerstand)</a:t>
            </a:r>
          </a:p>
        </p:txBody>
      </p:sp>
    </p:spTree>
    <p:extLst>
      <p:ext uri="{BB962C8B-B14F-4D97-AF65-F5344CB8AC3E}">
        <p14:creationId xmlns:p14="http://schemas.microsoft.com/office/powerpoint/2010/main" val="3871776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jdelijke aanduiding voor dia-afbeelding 1"/>
          <p:cNvSpPr>
            <a:spLocks noGrp="1" noRot="1" noChangeAspect="1" noTextEdit="1"/>
          </p:cNvSpPr>
          <p:nvPr>
            <p:ph type="sldImg"/>
          </p:nvPr>
        </p:nvSpPr>
        <p:spPr>
          <a:xfrm>
            <a:off x="381000" y="685800"/>
            <a:ext cx="6096000" cy="3429000"/>
          </a:xfrm>
          <a:ln/>
        </p:spPr>
      </p:sp>
      <p:sp>
        <p:nvSpPr>
          <p:cNvPr id="97283"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De inhalatoren staan in zogenaamde treintjes van inhalatoren (boven elkaar). Probeer bij een vervolgstap in de behandeling een product uit hetzelfde treintje voor te schrijven. Dit zorgt voor minder wisselen van inhalatietechniek en dit maakt het inhalatie instructieproces een stuk doelmatiger.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Houdt bij nieuwe patiënten rekening met het voorschrijven van een inhalator met een teller. Om bij stap 1 van de behandeling (volwassene) een dosisaerosol salbutamol voor te schrijven, is vaak niet de meest optimale keuze. De Salbutamol aerosol beschikt namelijk niet over een teller. Het risico op inhaleren met een lege inhalator, of het plotseling zonder noodmedicatie zitten, is daarmee veel groter. Kies dus in stap 1 voor een inhalator uit de eerste twee rijen. Is een patiënt niet in staat bewust te inhaleren of kan de patiënt niet goed leegblazen en/of adem vasthouden, dan is de aerosol wel de beste keus (zie schema volgende dia).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Schrijf bij de </a:t>
            </a:r>
            <a:r>
              <a:rPr lang="nl-NL" sz="1200" dirty="0" err="1"/>
              <a:t>aerosolen</a:t>
            </a:r>
            <a:r>
              <a:rPr lang="nl-NL" sz="1200" dirty="0"/>
              <a:t> altijd een voorzetkamer voor.</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a:p>
            <a:endParaRPr lang="nl-NL" altLang="nl-NL"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jdelijke aanduiding voor dia-afbeelding 1"/>
          <p:cNvSpPr>
            <a:spLocks noGrp="1" noRot="1" noChangeAspect="1" noTextEdit="1"/>
          </p:cNvSpPr>
          <p:nvPr>
            <p:ph type="sldImg"/>
          </p:nvPr>
        </p:nvSpPr>
        <p:spPr>
          <a:xfrm>
            <a:off x="381000" y="685800"/>
            <a:ext cx="6096000" cy="3429000"/>
          </a:xfrm>
          <a:ln/>
        </p:spPr>
      </p:sp>
      <p:sp>
        <p:nvSpPr>
          <p:cNvPr id="98307" name="Tijdelijke aanduiding voor notities 2"/>
          <p:cNvSpPr>
            <a:spLocks noGrp="1"/>
          </p:cNvSpPr>
          <p:nvPr>
            <p:ph type="body" idx="1"/>
          </p:nvPr>
        </p:nvSpPr>
        <p:spPr>
          <a:xfrm>
            <a:off x="1050477" y="4121679"/>
            <a:ext cx="5770718" cy="43358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178A108-DD7D-4EDB-AE70-657D5F96F36D}" type="slidenum">
              <a:rPr lang="nl-NL" smtClean="0"/>
              <a:t>30</a:t>
            </a:fld>
            <a:endParaRPr lang="nl-NL"/>
          </a:p>
        </p:txBody>
      </p:sp>
    </p:spTree>
    <p:extLst>
      <p:ext uri="{BB962C8B-B14F-4D97-AF65-F5344CB8AC3E}">
        <p14:creationId xmlns:p14="http://schemas.microsoft.com/office/powerpoint/2010/main" val="2659755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Met</a:t>
            </a:r>
            <a:r>
              <a:rPr lang="nl-NL" baseline="0" dirty="0" smtClean="0"/>
              <a:t> de 1 teug methode wordt bedoeld dat de patiënt in 1 inhalatieteug de medicatie tot zicht neemt en daarna gedurende 10 tellen de adem vasthoudt, alvorens weer uit te blazen. Door het vasthouden van de adem, krijgt de medicatie beter de kans om in de kleine luchtwegen terecht te komen, door o.a. sedimentatie en diffusie. Blaast een patiënt te snel zijn of haar adem weer uit, dan verliest deze een deel van de medicatie.</a:t>
            </a:r>
          </a:p>
          <a:p>
            <a:endParaRPr lang="nl-NL" baseline="0" dirty="0" smtClean="0"/>
          </a:p>
          <a:p>
            <a:r>
              <a:rPr lang="nl-NL" baseline="0" dirty="0" smtClean="0"/>
              <a:t>Maximaal effect van de medicatie bereik je door het optimaliseren van de depositie van het geneesmiddel. Voor maximaal effect sturen op volledig uitademen voor inhalatie, zo diep als prettig inhaleren met de juiste inhalatiekracht en het zo lang als prettig vasthouden.</a:t>
            </a:r>
          </a:p>
          <a:p>
            <a:endParaRPr lang="nl-NL" baseline="0" dirty="0" smtClean="0"/>
          </a:p>
          <a:p>
            <a:r>
              <a:rPr lang="nl-NL" baseline="0" dirty="0" smtClean="0"/>
              <a:t>Met de 5-teug methode bedoelen we de methode waarbij via de voorzetkamer 5 keer wordt geïnhaleerd. De uitgeblazen lucht zal een deel van de medicatie bevatten als deze niet wordt vastgehouden. Focus op heel rustig en diep inhaleren. Deze methode is vooral bedoeld voor patiënten die niet bewust kunnen inhaleren of die niet goed in staat zijn leeg te blazen voor inhalatie of hun adem niet vast kunnen houden.</a:t>
            </a:r>
          </a:p>
          <a:p>
            <a:endParaRPr lang="nl-NL" baseline="0" dirty="0" smtClean="0"/>
          </a:p>
          <a:p>
            <a:r>
              <a:rPr lang="nl-NL" baseline="0" dirty="0" smtClean="0"/>
              <a:t>Handel conform lokale afspraken met </a:t>
            </a:r>
            <a:r>
              <a:rPr lang="nl-NL" baseline="0" smtClean="0"/>
              <a:t>de zorggroep</a:t>
            </a:r>
            <a:endParaRPr lang="nl-NL" baseline="0" dirty="0" smtClean="0"/>
          </a:p>
          <a:p>
            <a:endParaRPr lang="nl-NL" baseline="0" dirty="0" smtClean="0"/>
          </a:p>
          <a:p>
            <a:endParaRPr lang="nl-NL" baseline="0" dirty="0" smtClean="0"/>
          </a:p>
          <a:p>
            <a:endParaRPr lang="nl-NL" baseline="0" dirty="0" smtClean="0"/>
          </a:p>
          <a:p>
            <a:endParaRPr lang="en-GB" dirty="0"/>
          </a:p>
        </p:txBody>
      </p:sp>
      <p:sp>
        <p:nvSpPr>
          <p:cNvPr id="4" name="Tijdelijke aanduiding voor dianummer 3"/>
          <p:cNvSpPr>
            <a:spLocks noGrp="1"/>
          </p:cNvSpPr>
          <p:nvPr>
            <p:ph type="sldNum" sz="quarter" idx="10"/>
          </p:nvPr>
        </p:nvSpPr>
        <p:spPr/>
        <p:txBody>
          <a:bodyPr/>
          <a:lstStyle/>
          <a:p>
            <a:fld id="{6178A108-DD7D-4EDB-AE70-657D5F96F36D}" type="slidenum">
              <a:rPr lang="nl-NL" smtClean="0"/>
              <a:t>31</a:t>
            </a:fld>
            <a:endParaRPr lang="nl-NL"/>
          </a:p>
        </p:txBody>
      </p:sp>
    </p:spTree>
    <p:extLst>
      <p:ext uri="{BB962C8B-B14F-4D97-AF65-F5344CB8AC3E}">
        <p14:creationId xmlns:p14="http://schemas.microsoft.com/office/powerpoint/2010/main" val="831237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Optie</a:t>
            </a:r>
            <a:r>
              <a:rPr lang="en-US" dirty="0"/>
              <a:t> 3 is </a:t>
            </a:r>
            <a:r>
              <a:rPr lang="en-US" dirty="0" err="1"/>
              <a:t>afhankelijk</a:t>
            </a:r>
            <a:r>
              <a:rPr lang="en-US" dirty="0"/>
              <a:t> van de </a:t>
            </a:r>
            <a:r>
              <a:rPr lang="en-US" dirty="0" err="1"/>
              <a:t>afspraken</a:t>
            </a:r>
            <a:r>
              <a:rPr lang="en-US" dirty="0"/>
              <a:t> </a:t>
            </a:r>
            <a:r>
              <a:rPr lang="en-US" dirty="0" err="1"/>
              <a:t>binnen</a:t>
            </a:r>
            <a:r>
              <a:rPr lang="en-US" dirty="0"/>
              <a:t> de </a:t>
            </a:r>
            <a:r>
              <a:rPr lang="en-US" dirty="0" err="1"/>
              <a:t>zorggroep</a:t>
            </a:r>
            <a:r>
              <a:rPr lang="en-US" dirty="0"/>
              <a:t> </a:t>
            </a:r>
            <a:r>
              <a:rPr lang="nl-NL" dirty="0">
                <a:solidFill>
                  <a:schemeClr val="tx1"/>
                </a:solidFill>
              </a:rPr>
              <a:t>(is ook uniform en is conform nieuwe GINA)*</a:t>
            </a:r>
            <a:endParaRPr lang="nl-NL" dirty="0"/>
          </a:p>
        </p:txBody>
      </p:sp>
      <p:sp>
        <p:nvSpPr>
          <p:cNvPr id="4" name="Tijdelijke aanduiding voor dianummer 3"/>
          <p:cNvSpPr>
            <a:spLocks noGrp="1"/>
          </p:cNvSpPr>
          <p:nvPr>
            <p:ph type="sldNum" sz="quarter" idx="5"/>
          </p:nvPr>
        </p:nvSpPr>
        <p:spPr/>
        <p:txBody>
          <a:bodyPr/>
          <a:lstStyle/>
          <a:p>
            <a:fld id="{6178A108-DD7D-4EDB-AE70-657D5F96F36D}" type="slidenum">
              <a:rPr lang="nl-NL" smtClean="0"/>
              <a:t>36</a:t>
            </a:fld>
            <a:endParaRPr lang="nl-NL"/>
          </a:p>
        </p:txBody>
      </p:sp>
    </p:spTree>
    <p:extLst>
      <p:ext uri="{BB962C8B-B14F-4D97-AF65-F5344CB8AC3E}">
        <p14:creationId xmlns:p14="http://schemas.microsoft.com/office/powerpoint/2010/main" val="469776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latin typeface="+mn-lt"/>
                <a:ea typeface="+mn-ea"/>
                <a:cs typeface="+mn-cs"/>
              </a:rPr>
              <a:t>Wat je doet valt uiteen in twee stappen: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latin typeface="+mn-lt"/>
                <a:ea typeface="+mn-ea"/>
                <a:cs typeface="+mn-cs"/>
              </a:rPr>
              <a:t>Je maakt eerst een inhoudelijke keuze. Kloppen de therapiestappen hier? Belangrijke boodschap: overweeg de ICS te staken </a:t>
            </a:r>
            <a:r>
              <a:rPr lang="nl-NL" sz="1200" kern="1200" dirty="0" err="1">
                <a:solidFill>
                  <a:schemeClr val="tx1"/>
                </a:solidFill>
                <a:latin typeface="+mn-lt"/>
                <a:ea typeface="+mn-ea"/>
                <a:cs typeface="+mn-cs"/>
              </a:rPr>
              <a:t>ivm</a:t>
            </a:r>
            <a:r>
              <a:rPr lang="nl-NL" sz="1200" kern="1200" dirty="0">
                <a:solidFill>
                  <a:schemeClr val="tx1"/>
                </a:solidFill>
                <a:latin typeface="+mn-lt"/>
                <a:ea typeface="+mn-ea"/>
                <a:cs typeface="+mn-cs"/>
              </a:rPr>
              <a:t> geen </a:t>
            </a:r>
            <a:r>
              <a:rPr lang="nl-NL" sz="1200" kern="1200" dirty="0" err="1">
                <a:solidFill>
                  <a:schemeClr val="tx1"/>
                </a:solidFill>
                <a:latin typeface="+mn-lt"/>
                <a:ea typeface="+mn-ea"/>
                <a:cs typeface="+mn-cs"/>
              </a:rPr>
              <a:t>exacerbties</a:t>
            </a:r>
            <a:r>
              <a:rPr lang="nl-NL" sz="1200" kern="1200" dirty="0">
                <a:solidFill>
                  <a:schemeClr val="tx1"/>
                </a:solidFill>
                <a:latin typeface="+mn-lt"/>
                <a:ea typeface="+mn-ea"/>
                <a:cs typeface="+mn-cs"/>
              </a:rPr>
              <a:t>. Dan houdt je een LABA en een LAMA over</a:t>
            </a:r>
          </a:p>
          <a:p>
            <a:r>
              <a:rPr lang="nl-NL" sz="1200" kern="1200" dirty="0">
                <a:solidFill>
                  <a:schemeClr val="tx1"/>
                </a:solidFill>
                <a:latin typeface="+mn-lt"/>
                <a:ea typeface="+mn-ea"/>
                <a:cs typeface="+mn-cs"/>
              </a:rPr>
              <a:t>Na deze inhoudelijke keuze kies je voor de meest passende device-lijn.</a:t>
            </a:r>
            <a:endParaRPr lang="nl-NL" dirty="0"/>
          </a:p>
        </p:txBody>
      </p:sp>
      <p:sp>
        <p:nvSpPr>
          <p:cNvPr id="4" name="Tijdelijke aanduiding voor dianummer 3"/>
          <p:cNvSpPr>
            <a:spLocks noGrp="1"/>
          </p:cNvSpPr>
          <p:nvPr>
            <p:ph type="sldNum" sz="quarter" idx="5"/>
          </p:nvPr>
        </p:nvSpPr>
        <p:spPr/>
        <p:txBody>
          <a:bodyPr/>
          <a:lstStyle/>
          <a:p>
            <a:fld id="{6178A108-DD7D-4EDB-AE70-657D5F96F36D}" type="slidenum">
              <a:rPr lang="nl-NL" smtClean="0"/>
              <a:t>37</a:t>
            </a:fld>
            <a:endParaRPr lang="nl-NL"/>
          </a:p>
        </p:txBody>
      </p:sp>
    </p:spTree>
    <p:extLst>
      <p:ext uri="{BB962C8B-B14F-4D97-AF65-F5344CB8AC3E}">
        <p14:creationId xmlns:p14="http://schemas.microsoft.com/office/powerpoint/2010/main" val="1635431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latin typeface="+mn-lt"/>
                <a:ea typeface="+mn-ea"/>
                <a:cs typeface="+mn-cs"/>
              </a:rPr>
              <a:t>Voor de implementatie hiervan moet het volgende duidelijke worden. Ten eerste is het nodig dat de clusterbeheerder het formularium activeert. Ten tweede dat hij daarvoor de handleiding gebruikt. Ik kan de handleiding echter niet vinden op de TRIJN-site. Daar dreigt het dus fout te gaan. Ten derde, dat de gebruikers zich realiseren dat het </a:t>
            </a:r>
            <a:r>
              <a:rPr lang="nl-NL" sz="1200" kern="1200" dirty="0" err="1">
                <a:solidFill>
                  <a:schemeClr val="tx1"/>
                </a:solidFill>
                <a:latin typeface="+mn-lt"/>
                <a:ea typeface="+mn-ea"/>
                <a:cs typeface="+mn-cs"/>
              </a:rPr>
              <a:t>Medicom</a:t>
            </a:r>
            <a:r>
              <a:rPr lang="nl-NL" sz="1200" kern="1200" dirty="0">
                <a:solidFill>
                  <a:schemeClr val="tx1"/>
                </a:solidFill>
                <a:latin typeface="+mn-lt"/>
                <a:ea typeface="+mn-ea"/>
                <a:cs typeface="+mn-cs"/>
              </a:rPr>
              <a:t>-formularium een gebruiksaanwijzing kent. Mogelijk kunnen we daar een slide aan wijden (voor plaatjes en toelichting: zie mijn mail van 22 juni)</a:t>
            </a:r>
          </a:p>
          <a:p>
            <a:endParaRPr lang="nl-NL" dirty="0"/>
          </a:p>
        </p:txBody>
      </p:sp>
      <p:sp>
        <p:nvSpPr>
          <p:cNvPr id="4" name="Tijdelijke aanduiding voor dianummer 3"/>
          <p:cNvSpPr>
            <a:spLocks noGrp="1"/>
          </p:cNvSpPr>
          <p:nvPr>
            <p:ph type="sldNum" sz="quarter" idx="5"/>
          </p:nvPr>
        </p:nvSpPr>
        <p:spPr/>
        <p:txBody>
          <a:bodyPr/>
          <a:lstStyle/>
          <a:p>
            <a:fld id="{6178A108-DD7D-4EDB-AE70-657D5F96F36D}" type="slidenum">
              <a:rPr lang="nl-NL" smtClean="0"/>
              <a:t>40</a:t>
            </a:fld>
            <a:endParaRPr lang="nl-NL"/>
          </a:p>
        </p:txBody>
      </p:sp>
    </p:spTree>
    <p:extLst>
      <p:ext uri="{BB962C8B-B14F-4D97-AF65-F5344CB8AC3E}">
        <p14:creationId xmlns:p14="http://schemas.microsoft.com/office/powerpoint/2010/main" val="996199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jdelijke aanduiding voor dia-afbeelding 1"/>
          <p:cNvSpPr>
            <a:spLocks noGrp="1" noRot="1" noChangeAspect="1" noTextEdit="1"/>
          </p:cNvSpPr>
          <p:nvPr>
            <p:ph type="sldImg"/>
          </p:nvPr>
        </p:nvSpPr>
        <p:spPr>
          <a:xfrm>
            <a:off x="381000" y="685800"/>
            <a:ext cx="6096000" cy="3429000"/>
          </a:xfrm>
          <a:ln/>
        </p:spPr>
      </p:sp>
      <p:sp>
        <p:nvSpPr>
          <p:cNvPr id="60419"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nl-NL" dirty="0">
                <a:latin typeface="Arial" pitchFamily="34" charset="0"/>
              </a:rPr>
              <a:t>Slide 11-13 </a:t>
            </a:r>
            <a:r>
              <a:rPr lang="en-US" altLang="nl-NL" dirty="0" err="1">
                <a:latin typeface="Arial" pitchFamily="34" charset="0"/>
              </a:rPr>
              <a:t>beschrijven</a:t>
            </a:r>
            <a:r>
              <a:rPr lang="en-US" altLang="nl-NL" dirty="0">
                <a:latin typeface="Arial" pitchFamily="34" charset="0"/>
              </a:rPr>
              <a:t> het </a:t>
            </a:r>
            <a:r>
              <a:rPr lang="en-US" altLang="nl-NL" dirty="0" err="1">
                <a:latin typeface="Arial" pitchFamily="34" charset="0"/>
              </a:rPr>
              <a:t>probleem</a:t>
            </a:r>
            <a:r>
              <a:rPr lang="en-US" altLang="nl-NL" dirty="0">
                <a:latin typeface="Arial" pitchFamily="34" charset="0"/>
              </a:rPr>
              <a:t> van de overkill </a:t>
            </a:r>
            <a:r>
              <a:rPr lang="en-US" altLang="nl-NL" dirty="0" err="1">
                <a:latin typeface="Arial" pitchFamily="34" charset="0"/>
              </a:rPr>
              <a:t>aan</a:t>
            </a:r>
            <a:r>
              <a:rPr lang="en-US" altLang="nl-NL" dirty="0">
                <a:latin typeface="Arial" pitchFamily="34" charset="0"/>
              </a:rPr>
              <a:t> </a:t>
            </a:r>
            <a:r>
              <a:rPr lang="en-US" altLang="nl-NL" dirty="0" err="1">
                <a:latin typeface="Arial" pitchFamily="34" charset="0"/>
              </a:rPr>
              <a:t>inhalatoren</a:t>
            </a:r>
            <a:r>
              <a:rPr lang="en-US" altLang="nl-NL" dirty="0">
                <a:latin typeface="Arial" pitchFamily="34" charset="0"/>
              </a:rPr>
              <a:t>, </a:t>
            </a:r>
            <a:r>
              <a:rPr lang="en-US" altLang="nl-NL" dirty="0" err="1">
                <a:latin typeface="Arial" pitchFamily="34" charset="0"/>
              </a:rPr>
              <a:t>waarbij</a:t>
            </a:r>
            <a:r>
              <a:rPr lang="en-US" altLang="nl-NL" dirty="0">
                <a:latin typeface="Arial" pitchFamily="34" charset="0"/>
              </a:rPr>
              <a:t> </a:t>
            </a:r>
            <a:r>
              <a:rPr lang="en-US" altLang="nl-NL" dirty="0" err="1">
                <a:latin typeface="Arial" pitchFamily="34" charset="0"/>
              </a:rPr>
              <a:t>ons</a:t>
            </a:r>
            <a:r>
              <a:rPr lang="en-US" altLang="nl-NL" dirty="0">
                <a:latin typeface="Arial" pitchFamily="34" charset="0"/>
              </a:rPr>
              <a:t> </a:t>
            </a:r>
            <a:r>
              <a:rPr lang="en-US" altLang="nl-NL" dirty="0" err="1">
                <a:latin typeface="Arial" pitchFamily="34" charset="0"/>
              </a:rPr>
              <a:t>regionale</a:t>
            </a:r>
            <a:r>
              <a:rPr lang="en-US" altLang="nl-NL" dirty="0">
                <a:latin typeface="Arial" pitchFamily="34" charset="0"/>
              </a:rPr>
              <a:t> Formularium </a:t>
            </a:r>
            <a:r>
              <a:rPr lang="en-US" altLang="nl-NL" dirty="0" err="1">
                <a:latin typeface="Arial" pitchFamily="34" charset="0"/>
              </a:rPr>
              <a:t>beoogt</a:t>
            </a:r>
            <a:r>
              <a:rPr lang="en-US" altLang="nl-NL" dirty="0">
                <a:latin typeface="Arial" pitchFamily="34" charset="0"/>
              </a:rPr>
              <a:t> </a:t>
            </a:r>
            <a:r>
              <a:rPr lang="en-US" altLang="nl-NL" dirty="0" err="1">
                <a:latin typeface="Arial" pitchFamily="34" charset="0"/>
              </a:rPr>
              <a:t>hier</a:t>
            </a:r>
            <a:r>
              <a:rPr lang="en-US" altLang="nl-NL" dirty="0">
                <a:latin typeface="Arial" pitchFamily="34" charset="0"/>
              </a:rPr>
              <a:t> </a:t>
            </a:r>
            <a:r>
              <a:rPr lang="en-US" altLang="nl-NL" dirty="0" err="1">
                <a:latin typeface="Arial" pitchFamily="34" charset="0"/>
              </a:rPr>
              <a:t>een</a:t>
            </a:r>
            <a:r>
              <a:rPr lang="en-US" altLang="nl-NL" dirty="0">
                <a:latin typeface="Arial" pitchFamily="34" charset="0"/>
              </a:rPr>
              <a:t> </a:t>
            </a:r>
            <a:r>
              <a:rPr lang="en-US" altLang="nl-NL" dirty="0" err="1">
                <a:latin typeface="Arial" pitchFamily="34" charset="0"/>
              </a:rPr>
              <a:t>oplossing</a:t>
            </a:r>
            <a:r>
              <a:rPr lang="en-US" altLang="nl-NL" dirty="0">
                <a:latin typeface="Arial" pitchFamily="34" charset="0"/>
              </a:rPr>
              <a:t> </a:t>
            </a:r>
            <a:r>
              <a:rPr lang="en-US" altLang="nl-NL" dirty="0" err="1">
                <a:latin typeface="Arial" pitchFamily="34" charset="0"/>
              </a:rPr>
              <a:t>voor</a:t>
            </a:r>
            <a:r>
              <a:rPr lang="en-US" altLang="nl-NL" dirty="0">
                <a:latin typeface="Arial" pitchFamily="34" charset="0"/>
              </a:rPr>
              <a:t> </a:t>
            </a:r>
            <a:r>
              <a:rPr lang="en-US" altLang="nl-NL" dirty="0" err="1">
                <a:latin typeface="Arial" pitchFamily="34" charset="0"/>
              </a:rPr>
              <a:t>te</a:t>
            </a:r>
            <a:r>
              <a:rPr lang="en-US" altLang="nl-NL" dirty="0">
                <a:latin typeface="Arial" pitchFamily="34" charset="0"/>
              </a:rPr>
              <a:t> </a:t>
            </a:r>
            <a:r>
              <a:rPr lang="en-US" altLang="nl-NL" dirty="0" err="1">
                <a:latin typeface="Arial" pitchFamily="34" charset="0"/>
              </a:rPr>
              <a:t>bieden</a:t>
            </a:r>
            <a:endParaRPr lang="nl-NL" altLang="nl-NL" dirty="0">
              <a:latin typeface="Arial" pitchFamily="34" charset="0"/>
            </a:endParaRPr>
          </a:p>
        </p:txBody>
      </p:sp>
      <p:sp>
        <p:nvSpPr>
          <p:cNvPr id="60420" name="Tijdelijke aanduiding voor dianummer 3"/>
          <p:cNvSpPr>
            <a:spLocks noGrp="1"/>
          </p:cNvSpPr>
          <p:nvPr>
            <p:ph type="sldNum" sz="quarter" idx="4294967295"/>
          </p:nvPr>
        </p:nvSpPr>
        <p:spPr bwMode="auto">
          <a:xfrm>
            <a:off x="3884463" y="8685878"/>
            <a:ext cx="2972004" cy="4567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lvl1pPr defTabSz="1217766">
              <a:defRPr sz="2100">
                <a:solidFill>
                  <a:schemeClr val="tx1"/>
                </a:solidFill>
                <a:latin typeface="Geneva"/>
                <a:ea typeface="MS PGothic" pitchFamily="34" charset="-128"/>
              </a:defRPr>
            </a:lvl1pPr>
            <a:lvl2pPr marL="741503" indent="-284292" defTabSz="1217766">
              <a:defRPr sz="2100">
                <a:solidFill>
                  <a:schemeClr val="tx1"/>
                </a:solidFill>
                <a:latin typeface="Geneva"/>
                <a:ea typeface="MS PGothic" pitchFamily="34" charset="-128"/>
              </a:defRPr>
            </a:lvl2pPr>
            <a:lvl3pPr marL="1141564" indent="-227141" defTabSz="1217766">
              <a:defRPr sz="2100">
                <a:solidFill>
                  <a:schemeClr val="tx1"/>
                </a:solidFill>
                <a:latin typeface="Geneva"/>
                <a:ea typeface="MS PGothic" pitchFamily="34" charset="-128"/>
              </a:defRPr>
            </a:lvl3pPr>
            <a:lvl4pPr marL="1598775" indent="-227141" defTabSz="1217766">
              <a:defRPr sz="2100">
                <a:solidFill>
                  <a:schemeClr val="tx1"/>
                </a:solidFill>
                <a:latin typeface="Geneva"/>
                <a:ea typeface="MS PGothic" pitchFamily="34" charset="-128"/>
              </a:defRPr>
            </a:lvl4pPr>
            <a:lvl5pPr marL="2055986" indent="-227141" defTabSz="1217766">
              <a:defRPr sz="2100">
                <a:solidFill>
                  <a:schemeClr val="tx1"/>
                </a:solidFill>
                <a:latin typeface="Geneva"/>
                <a:ea typeface="MS PGothic" pitchFamily="34" charset="-128"/>
              </a:defRPr>
            </a:lvl5pPr>
            <a:lvl6pPr marL="2478028" indent="-227141" defTabSz="1217766" eaLnBrk="0" fontAlgn="base" hangingPunct="0">
              <a:spcBef>
                <a:spcPct val="0"/>
              </a:spcBef>
              <a:spcAft>
                <a:spcPct val="0"/>
              </a:spcAft>
              <a:defRPr sz="2100">
                <a:solidFill>
                  <a:schemeClr val="tx1"/>
                </a:solidFill>
                <a:latin typeface="Geneva"/>
                <a:ea typeface="MS PGothic" pitchFamily="34" charset="-128"/>
              </a:defRPr>
            </a:lvl6pPr>
            <a:lvl7pPr marL="2900069" indent="-227141" defTabSz="1217766" eaLnBrk="0" fontAlgn="base" hangingPunct="0">
              <a:spcBef>
                <a:spcPct val="0"/>
              </a:spcBef>
              <a:spcAft>
                <a:spcPct val="0"/>
              </a:spcAft>
              <a:defRPr sz="2100">
                <a:solidFill>
                  <a:schemeClr val="tx1"/>
                </a:solidFill>
                <a:latin typeface="Geneva"/>
                <a:ea typeface="MS PGothic" pitchFamily="34" charset="-128"/>
              </a:defRPr>
            </a:lvl7pPr>
            <a:lvl8pPr marL="3322110" indent="-227141" defTabSz="1217766" eaLnBrk="0" fontAlgn="base" hangingPunct="0">
              <a:spcBef>
                <a:spcPct val="0"/>
              </a:spcBef>
              <a:spcAft>
                <a:spcPct val="0"/>
              </a:spcAft>
              <a:defRPr sz="2100">
                <a:solidFill>
                  <a:schemeClr val="tx1"/>
                </a:solidFill>
                <a:latin typeface="Geneva"/>
                <a:ea typeface="MS PGothic" pitchFamily="34" charset="-128"/>
              </a:defRPr>
            </a:lvl8pPr>
            <a:lvl9pPr marL="3744152" indent="-227141" defTabSz="1217766" eaLnBrk="0" fontAlgn="base" hangingPunct="0">
              <a:spcBef>
                <a:spcPct val="0"/>
              </a:spcBef>
              <a:spcAft>
                <a:spcPct val="0"/>
              </a:spcAft>
              <a:defRPr sz="2100">
                <a:solidFill>
                  <a:schemeClr val="tx1"/>
                </a:solidFill>
                <a:latin typeface="Geneva"/>
                <a:ea typeface="MS PGothic" pitchFamily="34" charset="-128"/>
              </a:defRPr>
            </a:lvl9pPr>
          </a:lstStyle>
          <a:p>
            <a:fld id="{1F549137-B711-4A80-8BBC-0E330E396632}" type="slidenum">
              <a:rPr lang="nl-NL" altLang="nl-NL" sz="1200">
                <a:solidFill>
                  <a:srgbClr val="000000"/>
                </a:solidFill>
                <a:latin typeface="Arial" pitchFamily="34" charset="0"/>
                <a:cs typeface="Arial" pitchFamily="34" charset="0"/>
              </a:rPr>
              <a:pPr/>
              <a:t>11</a:t>
            </a:fld>
            <a:endParaRPr lang="nl-NL" altLang="nl-NL" sz="1200">
              <a:solidFill>
                <a:srgbClr val="000000"/>
              </a:solidFill>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latin typeface="+mn-lt"/>
                <a:ea typeface="+mn-ea"/>
                <a:cs typeface="+mn-cs"/>
              </a:rPr>
              <a:t>Het </a:t>
            </a:r>
            <a:r>
              <a:rPr lang="nl-NL" sz="1200" kern="1200" dirty="0" err="1">
                <a:solidFill>
                  <a:schemeClr val="tx1"/>
                </a:solidFill>
                <a:latin typeface="+mn-lt"/>
                <a:ea typeface="+mn-ea"/>
                <a:cs typeface="+mn-cs"/>
              </a:rPr>
              <a:t>Medicom</a:t>
            </a:r>
            <a:r>
              <a:rPr lang="nl-NL" sz="1200" kern="1200" dirty="0">
                <a:solidFill>
                  <a:schemeClr val="tx1"/>
                </a:solidFill>
                <a:latin typeface="+mn-lt"/>
                <a:ea typeface="+mn-ea"/>
                <a:cs typeface="+mn-cs"/>
              </a:rPr>
              <a:t>-formularium is wat gebruiksonvriendelijk:</a:t>
            </a:r>
          </a:p>
          <a:p>
            <a:r>
              <a:rPr lang="nl-NL" sz="1200" kern="1200" dirty="0">
                <a:solidFill>
                  <a:schemeClr val="tx1"/>
                </a:solidFill>
                <a:effectLst/>
                <a:latin typeface="+mn-lt"/>
                <a:ea typeface="+mn-ea"/>
                <a:cs typeface="+mn-cs"/>
              </a:rPr>
              <a:t>Als je het EVS opent, zie je soms twee schuifbalken aan de re-zijde (eerste plaatje). In deze gevallen kan een deel van het formularium buiten beeld blijven. </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Je kunt hier op twee verschillende manieren mee omgaan:</a:t>
            </a:r>
          </a:p>
          <a:p>
            <a:r>
              <a:rPr lang="nl-NL" sz="1200" kern="1200" dirty="0">
                <a:solidFill>
                  <a:schemeClr val="tx1"/>
                </a:solidFill>
                <a:effectLst/>
                <a:latin typeface="+mn-lt"/>
                <a:ea typeface="+mn-ea"/>
                <a:cs typeface="+mn-cs"/>
              </a:rPr>
              <a:t>Of je schuift aan beide schuifbalken zodat je uiteindelijk het hele formularium in beeld krijgt.</a:t>
            </a:r>
          </a:p>
          <a:p>
            <a:r>
              <a:rPr lang="nl-NL" sz="1200" kern="1200" dirty="0">
                <a:solidFill>
                  <a:schemeClr val="tx1"/>
                </a:solidFill>
                <a:effectLst/>
                <a:latin typeface="+mn-lt"/>
                <a:ea typeface="+mn-ea"/>
                <a:cs typeface="+mn-cs"/>
              </a:rPr>
              <a:t>Of je trekt met je muis aan het </a:t>
            </a:r>
            <a:r>
              <a:rPr lang="nl-NL" sz="1200" kern="1200" dirty="0" err="1">
                <a:solidFill>
                  <a:schemeClr val="tx1"/>
                </a:solidFill>
                <a:effectLst/>
                <a:latin typeface="+mn-lt"/>
                <a:ea typeface="+mn-ea"/>
                <a:cs typeface="+mn-cs"/>
              </a:rPr>
              <a:t>window</a:t>
            </a:r>
            <a:r>
              <a:rPr lang="nl-NL" sz="1200" kern="1200" dirty="0">
                <a:solidFill>
                  <a:schemeClr val="tx1"/>
                </a:solidFill>
                <a:effectLst/>
                <a:latin typeface="+mn-lt"/>
                <a:ea typeface="+mn-ea"/>
                <a:cs typeface="+mn-cs"/>
              </a:rPr>
              <a:t>, waardoor je het </a:t>
            </a:r>
            <a:r>
              <a:rPr lang="nl-NL" sz="1200" kern="1200" dirty="0" err="1">
                <a:solidFill>
                  <a:schemeClr val="tx1"/>
                </a:solidFill>
                <a:effectLst/>
                <a:latin typeface="+mn-lt"/>
                <a:ea typeface="+mn-ea"/>
                <a:cs typeface="+mn-cs"/>
              </a:rPr>
              <a:t>window</a:t>
            </a:r>
            <a:r>
              <a:rPr lang="nl-NL" sz="1200" kern="1200" dirty="0">
                <a:solidFill>
                  <a:schemeClr val="tx1"/>
                </a:solidFill>
                <a:effectLst/>
                <a:latin typeface="+mn-lt"/>
                <a:ea typeface="+mn-ea"/>
                <a:cs typeface="+mn-cs"/>
              </a:rPr>
              <a:t> groter trekt, waardoor er maar 1 schuifbalk over blijft, waarmee je alle opties in beeld kunt krijgen.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fld id="{6178A108-DD7D-4EDB-AE70-657D5F96F36D}" type="slidenum">
              <a:rPr lang="nl-NL" smtClean="0"/>
              <a:t>41</a:t>
            </a:fld>
            <a:endParaRPr lang="nl-NL"/>
          </a:p>
        </p:txBody>
      </p:sp>
    </p:spTree>
    <p:extLst>
      <p:ext uri="{BB962C8B-B14F-4D97-AF65-F5344CB8AC3E}">
        <p14:creationId xmlns:p14="http://schemas.microsoft.com/office/powerpoint/2010/main" val="2490554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Deze</a:t>
            </a:r>
            <a:r>
              <a:rPr lang="en-US" dirty="0"/>
              <a:t> slide </a:t>
            </a:r>
            <a:r>
              <a:rPr lang="en-US" dirty="0" err="1"/>
              <a:t>beschrijft</a:t>
            </a:r>
            <a:r>
              <a:rPr lang="en-US" dirty="0"/>
              <a:t> de </a:t>
            </a:r>
            <a:r>
              <a:rPr lang="en-US" dirty="0" err="1"/>
              <a:t>meest</a:t>
            </a:r>
            <a:r>
              <a:rPr lang="en-US" dirty="0"/>
              <a:t> </a:t>
            </a:r>
            <a:r>
              <a:rPr lang="en-US" dirty="0" err="1"/>
              <a:t>basale</a:t>
            </a:r>
            <a:r>
              <a:rPr lang="en-US" dirty="0"/>
              <a:t> </a:t>
            </a:r>
            <a:r>
              <a:rPr lang="en-US" dirty="0" err="1"/>
              <a:t>keuzes</a:t>
            </a:r>
            <a:r>
              <a:rPr lang="en-US" dirty="0"/>
              <a:t> die we </a:t>
            </a:r>
            <a:r>
              <a:rPr lang="en-US" dirty="0" err="1"/>
              <a:t>hebben</a:t>
            </a:r>
            <a:r>
              <a:rPr lang="en-US" dirty="0"/>
              <a:t>  </a:t>
            </a:r>
            <a:r>
              <a:rPr lang="en-US" dirty="0" err="1"/>
              <a:t>gemaakt</a:t>
            </a:r>
            <a:r>
              <a:rPr lang="en-US" dirty="0"/>
              <a:t> </a:t>
            </a:r>
            <a:r>
              <a:rPr lang="en-US" dirty="0" err="1"/>
              <a:t>bij</a:t>
            </a:r>
            <a:r>
              <a:rPr lang="en-US" dirty="0"/>
              <a:t> het </a:t>
            </a:r>
            <a:r>
              <a:rPr lang="en-US" dirty="0" err="1"/>
              <a:t>opstellen</a:t>
            </a:r>
            <a:r>
              <a:rPr lang="en-US" dirty="0"/>
              <a:t> van </a:t>
            </a:r>
            <a:r>
              <a:rPr lang="en-US" dirty="0" err="1"/>
              <a:t>ons</a:t>
            </a:r>
            <a:r>
              <a:rPr lang="en-US" dirty="0"/>
              <a:t> Formularium. Na het </a:t>
            </a:r>
            <a:r>
              <a:rPr lang="en-US" dirty="0" err="1"/>
              <a:t>vaststellen</a:t>
            </a:r>
            <a:r>
              <a:rPr lang="en-US" dirty="0"/>
              <a:t> van </a:t>
            </a:r>
            <a:r>
              <a:rPr lang="en-US" dirty="0" err="1"/>
              <a:t>deze</a:t>
            </a:r>
            <a:r>
              <a:rPr lang="en-US" dirty="0"/>
              <a:t> basis-</a:t>
            </a:r>
            <a:r>
              <a:rPr lang="en-US" dirty="0" err="1"/>
              <a:t>keuzes</a:t>
            </a:r>
            <a:r>
              <a:rPr lang="en-US" dirty="0"/>
              <a:t> is de </a:t>
            </a:r>
            <a:r>
              <a:rPr lang="en-US" dirty="0" err="1"/>
              <a:t>afvalrace</a:t>
            </a:r>
            <a:r>
              <a:rPr lang="en-US" dirty="0"/>
              <a:t> </a:t>
            </a:r>
            <a:r>
              <a:rPr lang="en-US" dirty="0" err="1"/>
              <a:t>gestart</a:t>
            </a:r>
            <a:r>
              <a:rPr lang="en-US" dirty="0"/>
              <a:t> </a:t>
            </a:r>
            <a:r>
              <a:rPr lang="en-US" dirty="0" err="1"/>
              <a:t>aan</a:t>
            </a:r>
            <a:r>
              <a:rPr lang="en-US" dirty="0"/>
              <a:t> de hand van </a:t>
            </a:r>
            <a:r>
              <a:rPr lang="en-US" dirty="0" err="1"/>
              <a:t>onze</a:t>
            </a:r>
            <a:r>
              <a:rPr lang="en-US" dirty="0"/>
              <a:t> </a:t>
            </a:r>
            <a:r>
              <a:rPr lang="en-US" dirty="0" err="1"/>
              <a:t>verdere</a:t>
            </a:r>
            <a:r>
              <a:rPr lang="en-US" dirty="0"/>
              <a:t> criteria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Het kiezen van de inhalator op basis van inhalatiekracht is maatwerk. Een lage inhalatieweerstand is zowel een voor- als een nadeel. Het voordeel van een lage weerstand device is dat een relatief groot deel van de patiëntpopulatie over voldoende inhalatiekracht beschikt . Het nadeel is dat een relatief groot deel  van de populatie keeldepositie zal krijgen als er tijdens de instructie wordt aangeven dat er krachtig geïnhaleerd dient te worden. Let op: iemand met COPD heeft niet in het bijzonder een te lage inhalatiekracht voor een droog poeder inhalator.. Voor sommige droogpoederinhalatoren zoals </a:t>
            </a:r>
            <a:r>
              <a:rPr lang="nl-NL" sz="1200" dirty="0" err="1"/>
              <a:t>Diskus</a:t>
            </a:r>
            <a:r>
              <a:rPr lang="nl-NL" sz="1200" dirty="0"/>
              <a:t> en </a:t>
            </a:r>
            <a:r>
              <a:rPr lang="nl-NL" sz="1200" dirty="0" err="1"/>
              <a:t>Ellipta</a:t>
            </a:r>
            <a:r>
              <a:rPr lang="nl-NL" sz="1200" dirty="0"/>
              <a:t> in dit formularium, is slechts weinig inhalatiekracht nodig. Adviseer bij deze inhalatoren dan ook rustig en diep te inhaleren i.p.v. krachtig. Let bij een droogpoeder en Soft Mist inhalator bij COPD wel op of de patiënt voldoende in staat is om leeg te blazen voor de ademteug.</a:t>
            </a:r>
          </a:p>
          <a:p>
            <a:endParaRPr lang="nl-NL" dirty="0"/>
          </a:p>
        </p:txBody>
      </p:sp>
      <p:sp>
        <p:nvSpPr>
          <p:cNvPr id="4" name="Tijdelijke aanduiding voor dianummer 3"/>
          <p:cNvSpPr>
            <a:spLocks noGrp="1"/>
          </p:cNvSpPr>
          <p:nvPr>
            <p:ph type="sldNum" sz="quarter" idx="5"/>
          </p:nvPr>
        </p:nvSpPr>
        <p:spPr/>
        <p:txBody>
          <a:bodyPr/>
          <a:lstStyle/>
          <a:p>
            <a:fld id="{6178A108-DD7D-4EDB-AE70-657D5F96F36D}" type="slidenum">
              <a:rPr lang="nl-NL" smtClean="0"/>
              <a:t>14</a:t>
            </a:fld>
            <a:endParaRPr lang="nl-NL"/>
          </a:p>
        </p:txBody>
      </p:sp>
    </p:spTree>
    <p:extLst>
      <p:ext uri="{BB962C8B-B14F-4D97-AF65-F5344CB8AC3E}">
        <p14:creationId xmlns:p14="http://schemas.microsoft.com/office/powerpoint/2010/main" val="3900073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Deze</a:t>
            </a:r>
            <a:r>
              <a:rPr lang="en-US" dirty="0"/>
              <a:t> slide </a:t>
            </a:r>
            <a:r>
              <a:rPr lang="en-US" dirty="0" err="1"/>
              <a:t>beschrijft</a:t>
            </a:r>
            <a:r>
              <a:rPr lang="en-US" dirty="0"/>
              <a:t> de </a:t>
            </a:r>
            <a:r>
              <a:rPr lang="en-US" dirty="0" err="1"/>
              <a:t>aanvullende</a:t>
            </a:r>
            <a:r>
              <a:rPr lang="en-US" dirty="0"/>
              <a:t> </a:t>
            </a:r>
            <a:r>
              <a:rPr lang="en-US" dirty="0" err="1"/>
              <a:t>keuzes</a:t>
            </a:r>
            <a:r>
              <a:rPr lang="en-US" dirty="0"/>
              <a:t> die we </a:t>
            </a:r>
            <a:r>
              <a:rPr lang="en-US" dirty="0" err="1"/>
              <a:t>hebben</a:t>
            </a:r>
            <a:r>
              <a:rPr lang="en-US" dirty="0"/>
              <a:t>  </a:t>
            </a:r>
            <a:r>
              <a:rPr lang="en-US" dirty="0" err="1"/>
              <a:t>gemaakt</a:t>
            </a:r>
            <a:r>
              <a:rPr lang="en-US" dirty="0"/>
              <a:t> </a:t>
            </a:r>
            <a:r>
              <a:rPr lang="en-US" dirty="0" err="1"/>
              <a:t>bij</a:t>
            </a:r>
            <a:r>
              <a:rPr lang="en-US" dirty="0"/>
              <a:t> het </a:t>
            </a:r>
            <a:r>
              <a:rPr lang="en-US" dirty="0" err="1"/>
              <a:t>opstellen</a:t>
            </a:r>
            <a:r>
              <a:rPr lang="en-US" dirty="0"/>
              <a:t> van </a:t>
            </a:r>
            <a:r>
              <a:rPr lang="en-US" dirty="0" err="1"/>
              <a:t>ons</a:t>
            </a:r>
            <a:r>
              <a:rPr lang="en-US" dirty="0"/>
              <a:t> Formularium. </a:t>
            </a:r>
            <a:r>
              <a:rPr lang="en-US" dirty="0" err="1"/>
              <a:t>Hierna</a:t>
            </a:r>
            <a:r>
              <a:rPr lang="en-US" dirty="0"/>
              <a:t> </a:t>
            </a:r>
            <a:r>
              <a:rPr lang="en-US" dirty="0" err="1"/>
              <a:t>volgt</a:t>
            </a:r>
            <a:r>
              <a:rPr lang="en-US" dirty="0"/>
              <a:t> op basis van </a:t>
            </a:r>
            <a:r>
              <a:rPr lang="en-US" dirty="0" err="1"/>
              <a:t>deze</a:t>
            </a:r>
            <a:r>
              <a:rPr lang="en-US" dirty="0"/>
              <a:t> criteria </a:t>
            </a:r>
            <a:r>
              <a:rPr lang="en-US" dirty="0" err="1"/>
              <a:t>een</a:t>
            </a:r>
            <a:r>
              <a:rPr lang="en-US" dirty="0"/>
              <a:t> </a:t>
            </a:r>
            <a:r>
              <a:rPr lang="en-US" dirty="0" err="1"/>
              <a:t>afvalrace</a:t>
            </a:r>
            <a:endParaRPr lang="nl-NL" sz="1200" dirty="0"/>
          </a:p>
          <a:p>
            <a:endParaRPr lang="nl-NL" dirty="0"/>
          </a:p>
        </p:txBody>
      </p:sp>
      <p:sp>
        <p:nvSpPr>
          <p:cNvPr id="4" name="Tijdelijke aanduiding voor dianummer 3"/>
          <p:cNvSpPr>
            <a:spLocks noGrp="1"/>
          </p:cNvSpPr>
          <p:nvPr>
            <p:ph type="sldNum" sz="quarter" idx="5"/>
          </p:nvPr>
        </p:nvSpPr>
        <p:spPr/>
        <p:txBody>
          <a:bodyPr/>
          <a:lstStyle/>
          <a:p>
            <a:fld id="{6178A108-DD7D-4EDB-AE70-657D5F96F36D}" type="slidenum">
              <a:rPr lang="nl-NL" smtClean="0"/>
              <a:t>15</a:t>
            </a:fld>
            <a:endParaRPr lang="nl-NL"/>
          </a:p>
        </p:txBody>
      </p:sp>
    </p:spTree>
    <p:extLst>
      <p:ext uri="{BB962C8B-B14F-4D97-AF65-F5344CB8AC3E}">
        <p14:creationId xmlns:p14="http://schemas.microsoft.com/office/powerpoint/2010/main" val="4063384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Deze</a:t>
            </a:r>
            <a:r>
              <a:rPr lang="en-US" dirty="0"/>
              <a:t> slide </a:t>
            </a:r>
            <a:r>
              <a:rPr lang="en-US" dirty="0" err="1"/>
              <a:t>toont</a:t>
            </a:r>
            <a:r>
              <a:rPr lang="en-US" dirty="0"/>
              <a:t> </a:t>
            </a:r>
            <a:r>
              <a:rPr lang="en-US" dirty="0" err="1"/>
              <a:t>een</a:t>
            </a:r>
            <a:r>
              <a:rPr lang="en-US" dirty="0"/>
              <a:t> </a:t>
            </a:r>
            <a:r>
              <a:rPr lang="en-US" dirty="0" err="1"/>
              <a:t>totaal-overzicht</a:t>
            </a:r>
            <a:r>
              <a:rPr lang="en-US" dirty="0"/>
              <a:t> van </a:t>
            </a:r>
            <a:r>
              <a:rPr lang="en-US" dirty="0" err="1"/>
              <a:t>alle</a:t>
            </a:r>
            <a:r>
              <a:rPr lang="en-US" dirty="0"/>
              <a:t> devices. </a:t>
            </a:r>
            <a:r>
              <a:rPr lang="en-US" dirty="0" err="1"/>
              <a:t>Bij</a:t>
            </a:r>
            <a:r>
              <a:rPr lang="en-US" dirty="0"/>
              <a:t> de </a:t>
            </a:r>
            <a:r>
              <a:rPr lang="en-US" dirty="0" err="1"/>
              <a:t>aerosolen</a:t>
            </a:r>
            <a:r>
              <a:rPr lang="en-US" dirty="0"/>
              <a:t> </a:t>
            </a:r>
            <a:r>
              <a:rPr lang="en-US" dirty="0" err="1"/>
              <a:t>kan</a:t>
            </a:r>
            <a:r>
              <a:rPr lang="en-US" dirty="0"/>
              <a:t> je </a:t>
            </a:r>
            <a:r>
              <a:rPr lang="en-US" dirty="0" err="1"/>
              <a:t>nog</a:t>
            </a:r>
            <a:r>
              <a:rPr lang="en-US" dirty="0"/>
              <a:t> </a:t>
            </a:r>
            <a:r>
              <a:rPr lang="en-US" dirty="0" err="1"/>
              <a:t>autohalers</a:t>
            </a:r>
            <a:r>
              <a:rPr lang="en-US" dirty="0"/>
              <a:t> </a:t>
            </a:r>
            <a:r>
              <a:rPr lang="en-US" dirty="0" err="1"/>
              <a:t>onderscheiden</a:t>
            </a:r>
            <a:r>
              <a:rPr lang="en-US" dirty="0"/>
              <a:t> van </a:t>
            </a:r>
            <a:r>
              <a:rPr lang="en-US" dirty="0" err="1"/>
              <a:t>gewone</a:t>
            </a:r>
            <a:r>
              <a:rPr lang="en-US" dirty="0"/>
              <a:t> </a:t>
            </a:r>
            <a:r>
              <a:rPr lang="en-US" dirty="0" err="1"/>
              <a:t>aerosolen</a:t>
            </a:r>
            <a:r>
              <a:rPr lang="en-US" dirty="0"/>
              <a:t>. </a:t>
            </a:r>
            <a:r>
              <a:rPr lang="en-US" dirty="0" err="1"/>
              <a:t>Bij</a:t>
            </a:r>
            <a:r>
              <a:rPr lang="en-US" dirty="0"/>
              <a:t> de </a:t>
            </a:r>
            <a:r>
              <a:rPr lang="en-US" dirty="0" err="1"/>
              <a:t>poeder-inhalatoren</a:t>
            </a:r>
            <a:r>
              <a:rPr lang="en-US" dirty="0"/>
              <a:t> </a:t>
            </a:r>
            <a:r>
              <a:rPr lang="en-US" dirty="0" err="1"/>
              <a:t>zijn</a:t>
            </a:r>
            <a:r>
              <a:rPr lang="en-US" dirty="0"/>
              <a:t> </a:t>
            </a:r>
            <a:r>
              <a:rPr lang="en-US" dirty="0" err="1"/>
              <a:t>uni</a:t>
            </a:r>
            <a:r>
              <a:rPr lang="en-US" dirty="0"/>
              <a:t>- en </a:t>
            </a:r>
            <a:r>
              <a:rPr lang="en-US" dirty="0" err="1"/>
              <a:t>multidosevarianten</a:t>
            </a:r>
            <a:r>
              <a:rPr lang="en-US" dirty="0"/>
              <a:t> </a:t>
            </a:r>
            <a:r>
              <a:rPr lang="en-US" dirty="0" err="1"/>
              <a:t>terug</a:t>
            </a:r>
            <a:r>
              <a:rPr lang="en-US" dirty="0"/>
              <a:t> </a:t>
            </a:r>
            <a:r>
              <a:rPr lang="en-US" dirty="0" err="1"/>
              <a:t>te</a:t>
            </a:r>
            <a:r>
              <a:rPr lang="en-US" dirty="0"/>
              <a:t> </a:t>
            </a:r>
            <a:r>
              <a:rPr lang="en-US" dirty="0" err="1"/>
              <a:t>vinden</a:t>
            </a:r>
            <a:endParaRPr lang="nl-NL" dirty="0"/>
          </a:p>
        </p:txBody>
      </p:sp>
      <p:sp>
        <p:nvSpPr>
          <p:cNvPr id="4" name="Tijdelijke aanduiding voor dianummer 3"/>
          <p:cNvSpPr>
            <a:spLocks noGrp="1"/>
          </p:cNvSpPr>
          <p:nvPr>
            <p:ph type="sldNum" sz="quarter" idx="5"/>
          </p:nvPr>
        </p:nvSpPr>
        <p:spPr/>
        <p:txBody>
          <a:bodyPr/>
          <a:lstStyle/>
          <a:p>
            <a:fld id="{6178A108-DD7D-4EDB-AE70-657D5F96F36D}" type="slidenum">
              <a:rPr lang="nl-NL" smtClean="0"/>
              <a:t>16</a:t>
            </a:fld>
            <a:endParaRPr lang="nl-NL"/>
          </a:p>
        </p:txBody>
      </p:sp>
    </p:spTree>
    <p:extLst>
      <p:ext uri="{BB962C8B-B14F-4D97-AF65-F5344CB8AC3E}">
        <p14:creationId xmlns:p14="http://schemas.microsoft.com/office/powerpoint/2010/main" val="2360057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Deze</a:t>
            </a:r>
            <a:r>
              <a:rPr lang="en-US" dirty="0"/>
              <a:t> </a:t>
            </a:r>
            <a:r>
              <a:rPr lang="en-US" dirty="0" err="1"/>
              <a:t>inhalatoren</a:t>
            </a:r>
            <a:r>
              <a:rPr lang="en-US" dirty="0"/>
              <a:t> </a:t>
            </a:r>
            <a:r>
              <a:rPr lang="en-US" dirty="0" err="1"/>
              <a:t>vielen</a:t>
            </a:r>
            <a:r>
              <a:rPr lang="en-US" dirty="0"/>
              <a:t> </a:t>
            </a:r>
            <a:r>
              <a:rPr lang="en-US" dirty="0" err="1"/>
              <a:t>af</a:t>
            </a:r>
            <a:r>
              <a:rPr lang="en-US" dirty="0"/>
              <a:t> </a:t>
            </a:r>
            <a:r>
              <a:rPr lang="en-US" dirty="0" err="1"/>
              <a:t>aangezien</a:t>
            </a:r>
            <a:r>
              <a:rPr lang="en-US" dirty="0"/>
              <a:t> </a:t>
            </a:r>
            <a:r>
              <a:rPr lang="en-US" dirty="0" err="1"/>
              <a:t>deze</a:t>
            </a:r>
            <a:r>
              <a:rPr lang="en-US" dirty="0"/>
              <a:t> </a:t>
            </a:r>
            <a:r>
              <a:rPr lang="en-US" dirty="0" err="1"/>
              <a:t>niet</a:t>
            </a:r>
            <a:r>
              <a:rPr lang="en-US" dirty="0"/>
              <a:t> </a:t>
            </a:r>
            <a:r>
              <a:rPr lang="en-US" dirty="0" err="1"/>
              <a:t>voldeden</a:t>
            </a:r>
            <a:r>
              <a:rPr lang="en-US" dirty="0"/>
              <a:t> </a:t>
            </a:r>
            <a:r>
              <a:rPr lang="en-US" dirty="0" err="1"/>
              <a:t>aan</a:t>
            </a:r>
            <a:r>
              <a:rPr lang="en-US" dirty="0"/>
              <a:t> het criterium multidose</a:t>
            </a:r>
            <a:endParaRPr lang="nl-NL" dirty="0"/>
          </a:p>
        </p:txBody>
      </p:sp>
      <p:sp>
        <p:nvSpPr>
          <p:cNvPr id="4" name="Tijdelijke aanduiding voor dianummer 3"/>
          <p:cNvSpPr>
            <a:spLocks noGrp="1"/>
          </p:cNvSpPr>
          <p:nvPr>
            <p:ph type="sldNum" sz="quarter" idx="5"/>
          </p:nvPr>
        </p:nvSpPr>
        <p:spPr/>
        <p:txBody>
          <a:bodyPr/>
          <a:lstStyle/>
          <a:p>
            <a:fld id="{6178A108-DD7D-4EDB-AE70-657D5F96F36D}" type="slidenum">
              <a:rPr lang="nl-NL" smtClean="0"/>
              <a:t>18</a:t>
            </a:fld>
            <a:endParaRPr lang="nl-NL"/>
          </a:p>
        </p:txBody>
      </p:sp>
    </p:spTree>
    <p:extLst>
      <p:ext uri="{BB962C8B-B14F-4D97-AF65-F5344CB8AC3E}">
        <p14:creationId xmlns:p14="http://schemas.microsoft.com/office/powerpoint/2010/main" val="4266480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Aerosolen</a:t>
            </a:r>
            <a:r>
              <a:rPr lang="en-US" dirty="0"/>
              <a:t> </a:t>
            </a:r>
            <a:r>
              <a:rPr lang="en-US" dirty="0" err="1"/>
              <a:t>hebben</a:t>
            </a:r>
            <a:r>
              <a:rPr lang="en-US" dirty="0"/>
              <a:t> </a:t>
            </a:r>
            <a:r>
              <a:rPr lang="en-US" dirty="0" err="1"/>
              <a:t>zelden</a:t>
            </a:r>
            <a:r>
              <a:rPr lang="en-US" dirty="0"/>
              <a:t> </a:t>
            </a:r>
            <a:r>
              <a:rPr lang="en-US" dirty="0" err="1"/>
              <a:t>een</a:t>
            </a:r>
            <a:r>
              <a:rPr lang="en-US" dirty="0"/>
              <a:t> teller, </a:t>
            </a:r>
            <a:r>
              <a:rPr lang="en-US" dirty="0" err="1"/>
              <a:t>waardoor</a:t>
            </a:r>
            <a:r>
              <a:rPr lang="en-US" dirty="0"/>
              <a:t> het </a:t>
            </a:r>
            <a:r>
              <a:rPr lang="en-US" dirty="0" err="1"/>
              <a:t>grootste</a:t>
            </a:r>
            <a:r>
              <a:rPr lang="en-US" dirty="0"/>
              <a:t> </a:t>
            </a:r>
            <a:r>
              <a:rPr lang="en-US" dirty="0" err="1"/>
              <a:t>deel</a:t>
            </a:r>
            <a:r>
              <a:rPr lang="en-US" dirty="0"/>
              <a:t> van de </a:t>
            </a:r>
            <a:r>
              <a:rPr lang="en-US" dirty="0" err="1"/>
              <a:t>aerosolen</a:t>
            </a:r>
            <a:r>
              <a:rPr lang="en-US" dirty="0"/>
              <a:t> op basis van </a:t>
            </a:r>
            <a:r>
              <a:rPr lang="en-US" dirty="0" err="1"/>
              <a:t>dit</a:t>
            </a:r>
            <a:r>
              <a:rPr lang="en-US" dirty="0"/>
              <a:t> criterium </a:t>
            </a:r>
            <a:r>
              <a:rPr lang="en-US" dirty="0" err="1"/>
              <a:t>afvalt</a:t>
            </a:r>
            <a:endParaRPr lang="nl-NL" dirty="0"/>
          </a:p>
        </p:txBody>
      </p:sp>
      <p:sp>
        <p:nvSpPr>
          <p:cNvPr id="4" name="Tijdelijke aanduiding voor dianummer 3"/>
          <p:cNvSpPr>
            <a:spLocks noGrp="1"/>
          </p:cNvSpPr>
          <p:nvPr>
            <p:ph type="sldNum" sz="quarter" idx="5"/>
          </p:nvPr>
        </p:nvSpPr>
        <p:spPr/>
        <p:txBody>
          <a:bodyPr/>
          <a:lstStyle/>
          <a:p>
            <a:fld id="{6178A108-DD7D-4EDB-AE70-657D5F96F36D}" type="slidenum">
              <a:rPr lang="nl-NL" smtClean="0"/>
              <a:t>21</a:t>
            </a:fld>
            <a:endParaRPr lang="nl-NL"/>
          </a:p>
        </p:txBody>
      </p:sp>
    </p:spTree>
    <p:extLst>
      <p:ext uri="{BB962C8B-B14F-4D97-AF65-F5344CB8AC3E}">
        <p14:creationId xmlns:p14="http://schemas.microsoft.com/office/powerpoint/2010/main" val="4021110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latin typeface="+mn-lt"/>
                <a:ea typeface="+mn-ea"/>
                <a:cs typeface="+mn-cs"/>
              </a:rPr>
              <a:t>Onder uniformiteit verstaan we bij ons formularium dat alle benodigde stappen uit het astma- of COPD-formularium met hetzelfde device bediend kunnen worden. Aangezien voor astma en voor COPD verschillende therapiestappen nodig zijn, is het mogelijk dat een device voor astma wel aan dit criterium voldoet, maar voor COPD niet en </a:t>
            </a:r>
            <a:r>
              <a:rPr lang="nl-NL" sz="1200" kern="1200" dirty="0" err="1">
                <a:solidFill>
                  <a:schemeClr val="tx1"/>
                </a:solidFill>
                <a:latin typeface="+mn-lt"/>
                <a:ea typeface="+mn-ea"/>
                <a:cs typeface="+mn-cs"/>
              </a:rPr>
              <a:t>vice</a:t>
            </a:r>
            <a:r>
              <a:rPr lang="nl-NL" sz="1200" kern="1200" dirty="0">
                <a:solidFill>
                  <a:schemeClr val="tx1"/>
                </a:solidFill>
                <a:latin typeface="+mn-lt"/>
                <a:ea typeface="+mn-ea"/>
                <a:cs typeface="+mn-cs"/>
              </a:rPr>
              <a:t> versa.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Uniformiteit betekent niet altijd 2 x precies dezelfde inhalator. Twee inhalatoren met dezelfde weerstand en waarvoor dezelfde techniek nodig is, kunnen als uniform worden gezien. Voorbeelden van Uniform zijn: </a:t>
            </a:r>
            <a:r>
              <a:rPr lang="nl-NL" sz="1200" dirty="0" err="1"/>
              <a:t>Diskus</a:t>
            </a:r>
            <a:r>
              <a:rPr lang="nl-NL" sz="1200" dirty="0"/>
              <a:t> plus </a:t>
            </a:r>
            <a:r>
              <a:rPr lang="nl-NL" sz="1200" dirty="0" err="1"/>
              <a:t>Ellipta</a:t>
            </a:r>
            <a:r>
              <a:rPr lang="nl-NL" sz="1200" dirty="0"/>
              <a:t>, </a:t>
            </a:r>
            <a:r>
              <a:rPr lang="nl-NL" sz="1200" dirty="0" err="1"/>
              <a:t>Genuair</a:t>
            </a:r>
            <a:r>
              <a:rPr lang="nl-NL" sz="1200" dirty="0"/>
              <a:t> plus </a:t>
            </a:r>
            <a:r>
              <a:rPr lang="nl-NL" sz="1200" dirty="0" err="1"/>
              <a:t>Novolizer</a:t>
            </a:r>
            <a:r>
              <a:rPr lang="nl-NL" sz="1200" dirty="0"/>
              <a:t> en </a:t>
            </a:r>
            <a:r>
              <a:rPr lang="nl-NL" sz="1200" dirty="0" err="1"/>
              <a:t>Redihaler</a:t>
            </a:r>
            <a:r>
              <a:rPr lang="nl-NL" sz="1200" dirty="0"/>
              <a:t> plus </a:t>
            </a:r>
            <a:r>
              <a:rPr lang="nl-NL" sz="1200" dirty="0" err="1"/>
              <a:t>Respimat</a:t>
            </a:r>
            <a:r>
              <a:rPr lang="nl-NL" sz="1200" dirty="0"/>
              <a:t> of verschillende </a:t>
            </a:r>
            <a:r>
              <a:rPr lang="nl-NL" sz="1200" dirty="0" err="1"/>
              <a:t>dosisaerosolen</a:t>
            </a:r>
            <a:r>
              <a:rPr lang="nl-NL" sz="1200" dirty="0"/>
              <a:t> bij elkaar. </a:t>
            </a:r>
            <a:r>
              <a:rPr lang="nl-NL" sz="1200" kern="1200" dirty="0">
                <a:solidFill>
                  <a:schemeClr val="tx1"/>
                </a:solidFill>
                <a:latin typeface="+mn-lt"/>
                <a:ea typeface="+mn-ea"/>
                <a:cs typeface="+mn-cs"/>
              </a:rPr>
              <a:t>Als door het combineren van dergelijke gelijkvormige </a:t>
            </a:r>
            <a:r>
              <a:rPr lang="nl-NL" sz="1200" kern="1200" dirty="0" err="1">
                <a:solidFill>
                  <a:schemeClr val="tx1"/>
                </a:solidFill>
                <a:latin typeface="+mn-lt"/>
                <a:ea typeface="+mn-ea"/>
                <a:cs typeface="+mn-cs"/>
              </a:rPr>
              <a:t>devices</a:t>
            </a:r>
            <a:r>
              <a:rPr lang="nl-NL" sz="1200" kern="1200" dirty="0">
                <a:solidFill>
                  <a:schemeClr val="tx1"/>
                </a:solidFill>
                <a:latin typeface="+mn-lt"/>
                <a:ea typeface="+mn-ea"/>
                <a:cs typeface="+mn-cs"/>
              </a:rPr>
              <a:t> wel alle therapiestappen worden gedekt, is deze mogelijkheid opgenomen in het regionale formularium. </a:t>
            </a:r>
            <a:endParaRPr lang="nl-NL"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latin typeface="+mn-lt"/>
                <a:ea typeface="+mn-ea"/>
                <a:cs typeface="+mn-cs"/>
              </a:rPr>
              <a:t>Definitie voor uniformiteit in device was binnen de werkgroep de zelfde</a:t>
            </a:r>
            <a:r>
              <a:rPr lang="nl-NL" sz="1200" kern="1200" baseline="0" dirty="0" smtClean="0">
                <a:solidFill>
                  <a:schemeClr val="tx1"/>
                </a:solidFill>
                <a:latin typeface="+mn-lt"/>
                <a:ea typeface="+mn-ea"/>
                <a:cs typeface="+mn-cs"/>
              </a:rPr>
              <a:t> manier van inhaleren in combinatie met dezelfde inhalatieweerstand.</a:t>
            </a:r>
            <a:endParaRPr lang="nl-NL" dirty="0"/>
          </a:p>
        </p:txBody>
      </p:sp>
      <p:sp>
        <p:nvSpPr>
          <p:cNvPr id="4" name="Tijdelijke aanduiding voor dianummer 3"/>
          <p:cNvSpPr>
            <a:spLocks noGrp="1"/>
          </p:cNvSpPr>
          <p:nvPr>
            <p:ph type="sldNum" sz="quarter" idx="5"/>
          </p:nvPr>
        </p:nvSpPr>
        <p:spPr/>
        <p:txBody>
          <a:bodyPr/>
          <a:lstStyle/>
          <a:p>
            <a:fld id="{6178A108-DD7D-4EDB-AE70-657D5F96F36D}" type="slidenum">
              <a:rPr lang="nl-NL" smtClean="0"/>
              <a:t>23</a:t>
            </a:fld>
            <a:endParaRPr lang="nl-NL"/>
          </a:p>
        </p:txBody>
      </p:sp>
    </p:spTree>
    <p:extLst>
      <p:ext uri="{BB962C8B-B14F-4D97-AF65-F5344CB8AC3E}">
        <p14:creationId xmlns:p14="http://schemas.microsoft.com/office/powerpoint/2010/main" val="3206236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Let op:</a:t>
            </a:r>
          </a:p>
          <a:p>
            <a:r>
              <a:rPr lang="en-US" dirty="0"/>
              <a:t>De </a:t>
            </a:r>
            <a:r>
              <a:rPr lang="en-US" dirty="0" err="1"/>
              <a:t>novolizer</a:t>
            </a:r>
            <a:r>
              <a:rPr lang="en-US" dirty="0"/>
              <a:t>/</a:t>
            </a:r>
            <a:r>
              <a:rPr lang="en-US" dirty="0" err="1"/>
              <a:t>genuair</a:t>
            </a:r>
            <a:r>
              <a:rPr lang="en-US" dirty="0"/>
              <a:t> </a:t>
            </a:r>
            <a:r>
              <a:rPr lang="en-US" dirty="0" err="1"/>
              <a:t>zijn</a:t>
            </a:r>
            <a:r>
              <a:rPr lang="en-US" dirty="0"/>
              <a:t> </a:t>
            </a:r>
            <a:r>
              <a:rPr lang="en-US" dirty="0" err="1"/>
              <a:t>gezamenlijk</a:t>
            </a:r>
            <a:r>
              <a:rPr lang="en-US" dirty="0"/>
              <a:t> </a:t>
            </a:r>
            <a:r>
              <a:rPr lang="en-US" dirty="0" err="1"/>
              <a:t>een</a:t>
            </a:r>
            <a:r>
              <a:rPr lang="en-US" dirty="0"/>
              <a:t> </a:t>
            </a:r>
            <a:r>
              <a:rPr lang="en-US" dirty="0" err="1"/>
              <a:t>lijn</a:t>
            </a:r>
            <a:endParaRPr lang="en-US" dirty="0"/>
          </a:p>
          <a:p>
            <a:r>
              <a:rPr lang="en-US" dirty="0"/>
              <a:t>De </a:t>
            </a:r>
            <a:r>
              <a:rPr lang="en-US" dirty="0" err="1"/>
              <a:t>diskus</a:t>
            </a:r>
            <a:r>
              <a:rPr lang="en-US" dirty="0"/>
              <a:t>/</a:t>
            </a:r>
            <a:r>
              <a:rPr lang="en-US" dirty="0" err="1"/>
              <a:t>ellipta</a:t>
            </a:r>
            <a:r>
              <a:rPr lang="en-US" dirty="0"/>
              <a:t> </a:t>
            </a:r>
            <a:r>
              <a:rPr lang="en-US" dirty="0" err="1"/>
              <a:t>zijn</a:t>
            </a:r>
            <a:r>
              <a:rPr lang="en-US" dirty="0"/>
              <a:t> </a:t>
            </a:r>
            <a:r>
              <a:rPr lang="en-US" dirty="0" err="1"/>
              <a:t>gezamenlijk</a:t>
            </a:r>
            <a:r>
              <a:rPr lang="en-US" dirty="0"/>
              <a:t> </a:t>
            </a:r>
            <a:r>
              <a:rPr lang="en-US" dirty="0" err="1"/>
              <a:t>ook</a:t>
            </a:r>
            <a:r>
              <a:rPr lang="en-US" dirty="0"/>
              <a:t> </a:t>
            </a:r>
            <a:r>
              <a:rPr lang="en-US" dirty="0" err="1"/>
              <a:t>een</a:t>
            </a:r>
            <a:r>
              <a:rPr lang="en-US" dirty="0"/>
              <a:t> </a:t>
            </a:r>
            <a:r>
              <a:rPr lang="en-US" dirty="0" err="1"/>
              <a:t>lijn</a:t>
            </a:r>
            <a:endParaRPr lang="en-US" dirty="0"/>
          </a:p>
          <a:p>
            <a:endParaRPr lang="en-US" dirty="0"/>
          </a:p>
          <a:p>
            <a:r>
              <a:rPr lang="en-US" dirty="0"/>
              <a:t>De </a:t>
            </a:r>
            <a:r>
              <a:rPr lang="en-US" dirty="0" err="1"/>
              <a:t>laatste</a:t>
            </a:r>
            <a:r>
              <a:rPr lang="en-US" dirty="0"/>
              <a:t> </a:t>
            </a:r>
            <a:r>
              <a:rPr lang="en-US" dirty="0" err="1"/>
              <a:t>aerosolen</a:t>
            </a:r>
            <a:r>
              <a:rPr lang="en-US" dirty="0"/>
              <a:t> </a:t>
            </a:r>
            <a:r>
              <a:rPr lang="en-US" dirty="0" err="1"/>
              <a:t>sneuvelen</a:t>
            </a:r>
            <a:r>
              <a:rPr lang="en-US" dirty="0"/>
              <a:t> op basis van </a:t>
            </a:r>
            <a:r>
              <a:rPr lang="en-US" dirty="0" err="1"/>
              <a:t>dit</a:t>
            </a:r>
            <a:r>
              <a:rPr lang="en-US" dirty="0"/>
              <a:t> criterium. </a:t>
            </a:r>
            <a:r>
              <a:rPr lang="en-US" dirty="0" err="1"/>
              <a:t>Dat</a:t>
            </a:r>
            <a:r>
              <a:rPr lang="en-US" dirty="0"/>
              <a:t> is </a:t>
            </a:r>
            <a:r>
              <a:rPr lang="en-US" dirty="0" err="1"/>
              <a:t>een</a:t>
            </a:r>
            <a:r>
              <a:rPr lang="en-US" dirty="0"/>
              <a:t> </a:t>
            </a:r>
            <a:r>
              <a:rPr lang="en-US" dirty="0" err="1"/>
              <a:t>probleem</a:t>
            </a:r>
            <a:endParaRPr lang="nl-NL" dirty="0"/>
          </a:p>
        </p:txBody>
      </p:sp>
      <p:sp>
        <p:nvSpPr>
          <p:cNvPr id="4" name="Tijdelijke aanduiding voor dianummer 3"/>
          <p:cNvSpPr>
            <a:spLocks noGrp="1"/>
          </p:cNvSpPr>
          <p:nvPr>
            <p:ph type="sldNum" sz="quarter" idx="5"/>
          </p:nvPr>
        </p:nvSpPr>
        <p:spPr/>
        <p:txBody>
          <a:bodyPr/>
          <a:lstStyle/>
          <a:p>
            <a:fld id="{6178A108-DD7D-4EDB-AE70-657D5F96F36D}" type="slidenum">
              <a:rPr lang="nl-NL" smtClean="0"/>
              <a:t>24</a:t>
            </a:fld>
            <a:endParaRPr lang="nl-NL"/>
          </a:p>
        </p:txBody>
      </p:sp>
    </p:spTree>
    <p:extLst>
      <p:ext uri="{BB962C8B-B14F-4D97-AF65-F5344CB8AC3E}">
        <p14:creationId xmlns:p14="http://schemas.microsoft.com/office/powerpoint/2010/main" val="3085229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4.xml"/><Relationship Id="rId7" Type="http://schemas.openxmlformats.org/officeDocument/2006/relationships/image" Target="../media/image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slideMaster" Target="../slideMasters/slideMaster3.xml"/><Relationship Id="rId4" Type="http://schemas.openxmlformats.org/officeDocument/2006/relationships/tags" Target="../tags/tag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7.xml"/><Relationship Id="rId7" Type="http://schemas.openxmlformats.org/officeDocument/2006/relationships/image" Target="../media/image9.emf"/><Relationship Id="rId2" Type="http://schemas.openxmlformats.org/officeDocument/2006/relationships/tags" Target="../tags/tag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Master" Target="../slideMasters/slideMaster3.xml"/><Relationship Id="rId10" Type="http://schemas.openxmlformats.org/officeDocument/2006/relationships/image" Target="../media/image11.png"/><Relationship Id="rId4" Type="http://schemas.openxmlformats.org/officeDocument/2006/relationships/tags" Target="../tags/tag8.xml"/><Relationship Id="rId9"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5581" cy="8094817"/>
          </a:xfrm>
          <a:prstGeom prst="rect">
            <a:avLst/>
          </a:prstGeom>
        </p:spPr>
      </p:pic>
      <p:sp>
        <p:nvSpPr>
          <p:cNvPr id="7" name="Rectangle 6"/>
          <p:cNvSpPr/>
          <p:nvPr/>
        </p:nvSpPr>
        <p:spPr>
          <a:xfrm>
            <a:off x="1" y="762001"/>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9270263" y="762001"/>
            <a:ext cx="2925319" cy="5334001"/>
          </a:xfrm>
          <a:prstGeom prst="rect">
            <a:avLst/>
          </a:prstGeom>
          <a:solidFill>
            <a:schemeClr val="bg1">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rot="5400000">
            <a:off x="3806143" y="-795423"/>
            <a:ext cx="2378541" cy="7790795"/>
          </a:xfrm>
        </p:spPr>
        <p:txBody>
          <a:bodyPr anchor="b">
            <a:normAutofit/>
          </a:bodyPr>
          <a:lstStyle>
            <a:lvl1pPr algn="l">
              <a:defRPr sz="5900" spc="-100" baseline="0">
                <a:solidFill>
                  <a:srgbClr val="FFFFFF"/>
                </a:solidFill>
              </a:defRPr>
            </a:lvl1pPr>
          </a:lstStyle>
          <a:p>
            <a:r>
              <a:rPr lang="nl-NL"/>
              <a:t>Klik om de stijl te bewerken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BA1E0E25-0D54-498D-99F7-BA45FD2326AC}" type="datetimeFigureOut">
              <a:rPr lang="nl-NL" smtClean="0"/>
              <a:t>27-8-2019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8B510A6-1C46-4055-9BB7-294E43D2E3E0}" type="slidenum">
              <a:rPr lang="nl-NL" smtClean="0"/>
              <a:t>‹nr.›</a:t>
            </a:fld>
            <a:endParaRPr lang="nl-NL"/>
          </a:p>
        </p:txBody>
      </p:sp>
    </p:spTree>
    <p:extLst>
      <p:ext uri="{BB962C8B-B14F-4D97-AF65-F5344CB8AC3E}">
        <p14:creationId xmlns:p14="http://schemas.microsoft.com/office/powerpoint/2010/main" val="3120476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A1E0E25-0D54-498D-99F7-BA45FD2326AC}" type="datetimeFigureOut">
              <a:rPr lang="nl-NL" smtClean="0"/>
              <a:t>27-8-2019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68B510A6-1C46-4055-9BB7-294E43D2E3E0}" type="slidenum">
              <a:rPr lang="nl-NL" smtClean="0"/>
              <a:t>‹nr.›</a:t>
            </a:fld>
            <a:endParaRPr lang="nl-NL"/>
          </a:p>
        </p:txBody>
      </p:sp>
    </p:spTree>
    <p:extLst>
      <p:ext uri="{BB962C8B-B14F-4D97-AF65-F5344CB8AC3E}">
        <p14:creationId xmlns:p14="http://schemas.microsoft.com/office/powerpoint/2010/main" val="3462959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A1E0E25-0D54-498D-99F7-BA45FD2326AC}" type="datetimeFigureOut">
              <a:rPr lang="nl-NL" smtClean="0"/>
              <a:t>27-8-2019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68B510A6-1C46-4055-9BB7-294E43D2E3E0}" type="slidenum">
              <a:rPr lang="nl-NL" smtClean="0"/>
              <a:t>‹nr.›</a:t>
            </a:fld>
            <a:endParaRPr lang="nl-NL"/>
          </a:p>
        </p:txBody>
      </p:sp>
    </p:spTree>
    <p:extLst>
      <p:ext uri="{BB962C8B-B14F-4D97-AF65-F5344CB8AC3E}">
        <p14:creationId xmlns:p14="http://schemas.microsoft.com/office/powerpoint/2010/main" val="4246387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8"/>
            <a:ext cx="10363200" cy="1470025"/>
          </a:xfrm>
        </p:spPr>
        <p:txBody>
          <a:bodyPr/>
          <a:lstStyle/>
          <a:p>
            <a:r>
              <a:rPr lang="nl-NL"/>
              <a:t>Klik om de stijl te bewerken</a:t>
            </a:r>
            <a:endParaRPr lang="en-GB"/>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GB"/>
          </a:p>
        </p:txBody>
      </p:sp>
      <p:sp>
        <p:nvSpPr>
          <p:cNvPr id="4" name="Tijdelijke aanduiding voor datum 3"/>
          <p:cNvSpPr>
            <a:spLocks noGrp="1"/>
          </p:cNvSpPr>
          <p:nvPr>
            <p:ph type="dt" sz="half" idx="10"/>
          </p:nvPr>
        </p:nvSpPr>
        <p:spPr/>
        <p:txBody>
          <a:bodyPr/>
          <a:lstStyle/>
          <a:p>
            <a:fld id="{A864760A-EBE3-4F6D-B249-5BF606BE8EDB}" type="datetimeFigureOut">
              <a:rPr lang="en-GB" smtClean="0">
                <a:solidFill>
                  <a:prstClr val="black">
                    <a:tint val="75000"/>
                  </a:prstClr>
                </a:solidFill>
              </a:rPr>
              <a:pPr/>
              <a:t>27/08/2019</a:t>
            </a:fld>
            <a:endParaRPr lang="en-GB">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en-GB">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F18AC81B-2FA5-453B-A7BF-0C11869FEC3A}"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1074812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GB"/>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p:cNvSpPr>
            <a:spLocks noGrp="1"/>
          </p:cNvSpPr>
          <p:nvPr>
            <p:ph type="dt" sz="half" idx="10"/>
          </p:nvPr>
        </p:nvSpPr>
        <p:spPr/>
        <p:txBody>
          <a:bodyPr/>
          <a:lstStyle/>
          <a:p>
            <a:fld id="{A864760A-EBE3-4F6D-B249-5BF606BE8EDB}" type="datetimeFigureOut">
              <a:rPr lang="en-GB" smtClean="0">
                <a:solidFill>
                  <a:prstClr val="black">
                    <a:tint val="75000"/>
                  </a:prstClr>
                </a:solidFill>
              </a:rPr>
              <a:pPr/>
              <a:t>27/08/2019</a:t>
            </a:fld>
            <a:endParaRPr lang="en-GB">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en-GB">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F18AC81B-2FA5-453B-A7BF-0C11869FEC3A}"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2538620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3"/>
            <a:ext cx="10363200" cy="1362075"/>
          </a:xfrm>
        </p:spPr>
        <p:txBody>
          <a:bodyPr anchor="t"/>
          <a:lstStyle>
            <a:lvl1pPr algn="l">
              <a:defRPr sz="4000" b="1" cap="all"/>
            </a:lvl1pPr>
          </a:lstStyle>
          <a:p>
            <a:r>
              <a:rPr lang="nl-NL"/>
              <a:t>Klik om de stijl te bewerken</a:t>
            </a:r>
            <a:endParaRPr lang="en-GB"/>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A864760A-EBE3-4F6D-B249-5BF606BE8EDB}" type="datetimeFigureOut">
              <a:rPr lang="en-GB" smtClean="0">
                <a:solidFill>
                  <a:prstClr val="black">
                    <a:tint val="75000"/>
                  </a:prstClr>
                </a:solidFill>
              </a:rPr>
              <a:pPr/>
              <a:t>27/08/2019</a:t>
            </a:fld>
            <a:endParaRPr lang="en-GB">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en-GB">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F18AC81B-2FA5-453B-A7BF-0C11869FEC3A}"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3717620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GB"/>
          </a:p>
        </p:txBody>
      </p:sp>
      <p:sp>
        <p:nvSpPr>
          <p:cNvPr id="3" name="Tijdelijke aanduiding voor inhoud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inhoud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datum 4"/>
          <p:cNvSpPr>
            <a:spLocks noGrp="1"/>
          </p:cNvSpPr>
          <p:nvPr>
            <p:ph type="dt" sz="half" idx="10"/>
          </p:nvPr>
        </p:nvSpPr>
        <p:spPr/>
        <p:txBody>
          <a:bodyPr/>
          <a:lstStyle/>
          <a:p>
            <a:fld id="{A864760A-EBE3-4F6D-B249-5BF606BE8EDB}" type="datetimeFigureOut">
              <a:rPr lang="en-GB" smtClean="0">
                <a:solidFill>
                  <a:prstClr val="black">
                    <a:tint val="75000"/>
                  </a:prstClr>
                </a:solidFill>
              </a:rPr>
              <a:pPr/>
              <a:t>27/08/2019</a:t>
            </a:fld>
            <a:endParaRPr lang="en-GB">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en-GB">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F18AC81B-2FA5-453B-A7BF-0C11869FEC3A}"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2517029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en-GB"/>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tekst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 name="Tijdelijke aanduiding voor datum 6"/>
          <p:cNvSpPr>
            <a:spLocks noGrp="1"/>
          </p:cNvSpPr>
          <p:nvPr>
            <p:ph type="dt" sz="half" idx="10"/>
          </p:nvPr>
        </p:nvSpPr>
        <p:spPr/>
        <p:txBody>
          <a:bodyPr/>
          <a:lstStyle/>
          <a:p>
            <a:fld id="{A864760A-EBE3-4F6D-B249-5BF606BE8EDB}" type="datetimeFigureOut">
              <a:rPr lang="en-GB" smtClean="0">
                <a:solidFill>
                  <a:prstClr val="black">
                    <a:tint val="75000"/>
                  </a:prstClr>
                </a:solidFill>
              </a:rPr>
              <a:pPr/>
              <a:t>27/08/2019</a:t>
            </a:fld>
            <a:endParaRPr lang="en-GB">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en-GB">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F18AC81B-2FA5-453B-A7BF-0C11869FEC3A}"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926394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GB"/>
          </a:p>
        </p:txBody>
      </p:sp>
      <p:sp>
        <p:nvSpPr>
          <p:cNvPr id="3" name="Tijdelijke aanduiding voor datum 2"/>
          <p:cNvSpPr>
            <a:spLocks noGrp="1"/>
          </p:cNvSpPr>
          <p:nvPr>
            <p:ph type="dt" sz="half" idx="10"/>
          </p:nvPr>
        </p:nvSpPr>
        <p:spPr/>
        <p:txBody>
          <a:bodyPr/>
          <a:lstStyle/>
          <a:p>
            <a:fld id="{A864760A-EBE3-4F6D-B249-5BF606BE8EDB}" type="datetimeFigureOut">
              <a:rPr lang="en-GB" smtClean="0">
                <a:solidFill>
                  <a:prstClr val="black">
                    <a:tint val="75000"/>
                  </a:prstClr>
                </a:solidFill>
              </a:rPr>
              <a:pPr/>
              <a:t>27/08/2019</a:t>
            </a:fld>
            <a:endParaRPr lang="en-GB">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en-GB">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F18AC81B-2FA5-453B-A7BF-0C11869FEC3A}"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469760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864760A-EBE3-4F6D-B249-5BF606BE8EDB}" type="datetimeFigureOut">
              <a:rPr lang="en-GB" smtClean="0">
                <a:solidFill>
                  <a:prstClr val="black">
                    <a:tint val="75000"/>
                  </a:prstClr>
                </a:solidFill>
              </a:rPr>
              <a:pPr/>
              <a:t>27/08/2019</a:t>
            </a:fld>
            <a:endParaRPr lang="en-GB">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en-GB">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F18AC81B-2FA5-453B-A7BF-0C11869FEC3A}"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2464307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2" y="273050"/>
            <a:ext cx="4011084" cy="1162050"/>
          </a:xfrm>
        </p:spPr>
        <p:txBody>
          <a:bodyPr anchor="b"/>
          <a:lstStyle>
            <a:lvl1pPr algn="l">
              <a:defRPr sz="2000" b="1"/>
            </a:lvl1pPr>
          </a:lstStyle>
          <a:p>
            <a:r>
              <a:rPr lang="nl-NL"/>
              <a:t>Klik om de stijl te bewerken</a:t>
            </a:r>
            <a:endParaRPr lang="en-GB"/>
          </a:p>
        </p:txBody>
      </p:sp>
      <p:sp>
        <p:nvSpPr>
          <p:cNvPr id="3" name="Tijdelijke aanduiding voor inhoud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A864760A-EBE3-4F6D-B249-5BF606BE8EDB}" type="datetimeFigureOut">
              <a:rPr lang="en-GB" smtClean="0">
                <a:solidFill>
                  <a:prstClr val="black">
                    <a:tint val="75000"/>
                  </a:prstClr>
                </a:solidFill>
              </a:rPr>
              <a:pPr/>
              <a:t>27/08/2019</a:t>
            </a:fld>
            <a:endParaRPr lang="en-GB">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en-GB">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F18AC81B-2FA5-453B-A7BF-0C11869FEC3A}"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2986742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rot="5400000">
            <a:off x="5437907" y="-4460474"/>
            <a:ext cx="1226124" cy="10963803"/>
          </a:xfrm>
        </p:spPr>
        <p:txBody>
          <a:bodyPr/>
          <a:lstStyle/>
          <a:p>
            <a:r>
              <a:rPr lang="nl-NL"/>
              <a:t>Klik om de stijl te bewerken</a:t>
            </a:r>
            <a:endParaRPr lang="en-US" dirty="0"/>
          </a:p>
        </p:txBody>
      </p:sp>
      <p:sp>
        <p:nvSpPr>
          <p:cNvPr id="3" name="Content Placeholder 2"/>
          <p:cNvSpPr>
            <a:spLocks noGrp="1"/>
          </p:cNvSpPr>
          <p:nvPr>
            <p:ph idx="1"/>
          </p:nvPr>
        </p:nvSpPr>
        <p:spPr>
          <a:xfrm>
            <a:off x="454767" y="1634492"/>
            <a:ext cx="11192404" cy="4484941"/>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A1E0E25-0D54-498D-99F7-BA45FD2326AC}" type="datetimeFigureOut">
              <a:rPr lang="nl-NL" smtClean="0"/>
              <a:t>27-8-2019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8B510A6-1C46-4055-9BB7-294E43D2E3E0}" type="slidenum">
              <a:rPr lang="nl-NL" smtClean="0"/>
              <a:t>‹nr.›</a:t>
            </a:fld>
            <a:endParaRPr lang="nl-NL"/>
          </a:p>
        </p:txBody>
      </p:sp>
    </p:spTree>
    <p:extLst>
      <p:ext uri="{BB962C8B-B14F-4D97-AF65-F5344CB8AC3E}">
        <p14:creationId xmlns:p14="http://schemas.microsoft.com/office/powerpoint/2010/main" val="2293347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endParaRPr lang="en-GB"/>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A864760A-EBE3-4F6D-B249-5BF606BE8EDB}" type="datetimeFigureOut">
              <a:rPr lang="en-GB" smtClean="0">
                <a:solidFill>
                  <a:prstClr val="black">
                    <a:tint val="75000"/>
                  </a:prstClr>
                </a:solidFill>
              </a:rPr>
              <a:pPr/>
              <a:t>27/08/2019</a:t>
            </a:fld>
            <a:endParaRPr lang="en-GB">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en-GB">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F18AC81B-2FA5-453B-A7BF-0C11869FEC3A}"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1237307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GB"/>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p:cNvSpPr>
            <a:spLocks noGrp="1"/>
          </p:cNvSpPr>
          <p:nvPr>
            <p:ph type="dt" sz="half" idx="10"/>
          </p:nvPr>
        </p:nvSpPr>
        <p:spPr/>
        <p:txBody>
          <a:bodyPr/>
          <a:lstStyle/>
          <a:p>
            <a:fld id="{A864760A-EBE3-4F6D-B249-5BF606BE8EDB}" type="datetimeFigureOut">
              <a:rPr lang="en-GB" smtClean="0">
                <a:solidFill>
                  <a:prstClr val="black">
                    <a:tint val="75000"/>
                  </a:prstClr>
                </a:solidFill>
              </a:rPr>
              <a:pPr/>
              <a:t>27/08/2019</a:t>
            </a:fld>
            <a:endParaRPr lang="en-GB">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en-GB">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F18AC81B-2FA5-453B-A7BF-0C11869FEC3A}"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38392943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41"/>
            <a:ext cx="2743200" cy="5851525"/>
          </a:xfrm>
        </p:spPr>
        <p:txBody>
          <a:bodyPr vert="eaVert"/>
          <a:lstStyle/>
          <a:p>
            <a:r>
              <a:rPr lang="nl-NL"/>
              <a:t>Klik om de stijl te bewerken</a:t>
            </a:r>
            <a:endParaRPr lang="en-GB"/>
          </a:p>
        </p:txBody>
      </p:sp>
      <p:sp>
        <p:nvSpPr>
          <p:cNvPr id="3" name="Tijdelijke aanduiding voor verticale tekst 2"/>
          <p:cNvSpPr>
            <a:spLocks noGrp="1"/>
          </p:cNvSpPr>
          <p:nvPr>
            <p:ph type="body" orient="vert" idx="1"/>
          </p:nvPr>
        </p:nvSpPr>
        <p:spPr>
          <a:xfrm>
            <a:off x="609600" y="274641"/>
            <a:ext cx="80264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p:cNvSpPr>
            <a:spLocks noGrp="1"/>
          </p:cNvSpPr>
          <p:nvPr>
            <p:ph type="dt" sz="half" idx="10"/>
          </p:nvPr>
        </p:nvSpPr>
        <p:spPr/>
        <p:txBody>
          <a:bodyPr/>
          <a:lstStyle/>
          <a:p>
            <a:fld id="{A864760A-EBE3-4F6D-B249-5BF606BE8EDB}" type="datetimeFigureOut">
              <a:rPr lang="en-GB" smtClean="0">
                <a:solidFill>
                  <a:prstClr val="black">
                    <a:tint val="75000"/>
                  </a:prstClr>
                </a:solidFill>
              </a:rPr>
              <a:pPr/>
              <a:t>27/08/2019</a:t>
            </a:fld>
            <a:endParaRPr lang="en-GB">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en-GB">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F18AC81B-2FA5-453B-A7BF-0C11869FEC3A}"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26805656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el (met beeld)">
    <p:bg>
      <p:bgPr>
        <a:solidFill>
          <a:srgbClr val="FFFFFF"/>
        </a:solidFill>
        <a:effectLst/>
      </p:bgPr>
    </p:bg>
    <p:spTree>
      <p:nvGrpSpPr>
        <p:cNvPr id="1" name=""/>
        <p:cNvGrpSpPr/>
        <p:nvPr/>
      </p:nvGrpSpPr>
      <p:grpSpPr>
        <a:xfrm>
          <a:off x="0" y="0"/>
          <a:ext cx="0" cy="0"/>
          <a:chOff x="0" y="0"/>
          <a:chExt cx="0" cy="0"/>
        </a:xfrm>
      </p:grpSpPr>
      <p:pic>
        <p:nvPicPr>
          <p:cNvPr id="11" name="Picture 5" descr="marque tinted CUT.eps"/>
          <p:cNvPicPr>
            <a:picLocks noChangeAspect="1"/>
          </p:cNvPicPr>
          <p:nvPr userDrawn="1">
            <p:custDataLst>
              <p:tags r:id="rId1"/>
            </p:custDataLst>
          </p:nvPr>
        </p:nvPicPr>
        <p:blipFill rotWithShape="1">
          <a:blip r:embed="rId6">
            <a:extLst>
              <a:ext uri="{28A0092B-C50C-407E-A947-70E740481C1C}">
                <a14:useLocalDpi xmlns:a14="http://schemas.microsoft.com/office/drawing/2010/main" val="0"/>
              </a:ext>
            </a:extLst>
          </a:blip>
          <a:srcRect t="4178" r="16617" b="4663"/>
          <a:stretch/>
        </p:blipFill>
        <p:spPr bwMode="auto">
          <a:xfrm>
            <a:off x="922868" y="0"/>
            <a:ext cx="112691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custDataLst>
              <p:tags r:id="rId2"/>
            </p:custDataLst>
          </p:nvPr>
        </p:nvSpPr>
        <p:spPr>
          <a:xfrm>
            <a:off x="720000" y="1316569"/>
            <a:ext cx="7296213" cy="2052000"/>
          </a:xfrm>
        </p:spPr>
        <p:txBody>
          <a:bodyPr wrap="square" bIns="36000" anchor="t" anchorCtr="0"/>
          <a:lstStyle>
            <a:lvl1pPr>
              <a:defRPr sz="3200" b="1">
                <a:solidFill>
                  <a:schemeClr val="accent3"/>
                </a:solidFill>
              </a:defRPr>
            </a:lvl1pPr>
          </a:lstStyle>
          <a:p>
            <a:endParaRPr lang="nl-NL" dirty="0"/>
          </a:p>
        </p:txBody>
      </p:sp>
      <p:sp>
        <p:nvSpPr>
          <p:cNvPr id="3" name="Ondertitel 2"/>
          <p:cNvSpPr>
            <a:spLocks noGrp="1"/>
          </p:cNvSpPr>
          <p:nvPr>
            <p:ph type="subTitle" idx="1"/>
            <p:custDataLst>
              <p:tags r:id="rId3"/>
            </p:custDataLst>
          </p:nvPr>
        </p:nvSpPr>
        <p:spPr>
          <a:xfrm>
            <a:off x="720000" y="3528000"/>
            <a:ext cx="7296213" cy="1188000"/>
          </a:xfrm>
        </p:spPr>
        <p:txBody>
          <a:bodyPr tIns="36000">
            <a:noAutofit/>
          </a:bodyPr>
          <a:lstStyle>
            <a:lvl1pPr marL="0" indent="0" algn="l">
              <a:spcBef>
                <a:spcPts val="0"/>
              </a:spcBef>
              <a:buNone/>
              <a:defRPr sz="2400" b="1">
                <a:solidFill>
                  <a:schemeClr val="accent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nl-NL" dirty="0"/>
          </a:p>
        </p:txBody>
      </p:sp>
      <p:sp>
        <p:nvSpPr>
          <p:cNvPr id="10" name="Line 2"/>
          <p:cNvSpPr>
            <a:spLocks noChangeShapeType="1"/>
          </p:cNvSpPr>
          <p:nvPr userDrawn="1">
            <p:custDataLst>
              <p:tags r:id="rId4"/>
            </p:custDataLst>
          </p:nvPr>
        </p:nvSpPr>
        <p:spPr bwMode="auto">
          <a:xfrm>
            <a:off x="3" y="840317"/>
            <a:ext cx="11857567" cy="0"/>
          </a:xfrm>
          <a:prstGeom prst="line">
            <a:avLst/>
          </a:prstGeom>
          <a:noFill/>
          <a:ln w="9525">
            <a:solidFill>
              <a:schemeClr val="accent2"/>
            </a:solidFill>
            <a:round/>
            <a:headEnd/>
            <a:tailEnd/>
          </a:ln>
          <a:effectLst/>
        </p:spPr>
        <p:txBody>
          <a:bodyPr/>
          <a:lstStyle/>
          <a:p>
            <a:pPr algn="r">
              <a:defRPr/>
            </a:pPr>
            <a:endParaRPr lang="de-DE" sz="2400">
              <a:solidFill>
                <a:srgbClr val="002664"/>
              </a:solidFill>
            </a:endParaRPr>
          </a:p>
        </p:txBody>
      </p:sp>
      <p:pic>
        <p:nvPicPr>
          <p:cNvPr id="12" name="Afbeelding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932484" y="1120051"/>
            <a:ext cx="2925139" cy="828790"/>
          </a:xfrm>
          <a:prstGeom prst="rect">
            <a:avLst/>
          </a:prstGeom>
        </p:spPr>
      </p:pic>
      <p:pic>
        <p:nvPicPr>
          <p:cNvPr id="9" name="Picture 16" descr="BENU 4x3 Uplift Bar RGB.emf"/>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 y="5516566"/>
            <a:ext cx="11857567" cy="10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5313987"/>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gulier / opsomming bullets">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ln w="3175">
            <a:noFill/>
            <a:prstDash val="sysDot"/>
          </a:ln>
        </p:spPr>
        <p:txBody>
          <a:bodyPr/>
          <a:lstStyle/>
          <a:p>
            <a:endParaRPr lang="nl-NL" dirty="0"/>
          </a:p>
        </p:txBody>
      </p:sp>
      <p:sp>
        <p:nvSpPr>
          <p:cNvPr id="5" name="Tijdelijke aanduiding voor voettekst 4"/>
          <p:cNvSpPr>
            <a:spLocks noGrp="1"/>
          </p:cNvSpPr>
          <p:nvPr>
            <p:ph type="ftr" sz="quarter" idx="11"/>
          </p:nvPr>
        </p:nvSpPr>
        <p:spPr>
          <a:xfrm>
            <a:off x="672000" y="6429645"/>
            <a:ext cx="8880000" cy="192000"/>
          </a:xfrm>
          <a:ln w="3175">
            <a:noFill/>
            <a:prstDash val="solid"/>
          </a:ln>
        </p:spPr>
        <p:txBody>
          <a:bodyPr/>
          <a:lstStyle/>
          <a:p>
            <a:endParaRPr lang="nl-NL" dirty="0"/>
          </a:p>
        </p:txBody>
      </p:sp>
      <p:sp>
        <p:nvSpPr>
          <p:cNvPr id="6" name="Tijdelijke aanduiding voor dianummer 5"/>
          <p:cNvSpPr>
            <a:spLocks noGrp="1"/>
          </p:cNvSpPr>
          <p:nvPr>
            <p:ph type="sldNum" sz="quarter" idx="12"/>
          </p:nvPr>
        </p:nvSpPr>
        <p:spPr>
          <a:ln w="3175">
            <a:noFill/>
            <a:prstDash val="sysDot"/>
          </a:ln>
        </p:spPr>
        <p:txBody>
          <a:bodyPr/>
          <a:lstStyle/>
          <a:p>
            <a:fld id="{5E351446-36E0-4030-ADF0-3D1CBEC8B63A}" type="slidenum">
              <a:rPr lang="nl-NL" smtClean="0"/>
              <a:pPr/>
              <a:t>‹nr.›</a:t>
            </a:fld>
            <a:endParaRPr lang="nl-NL"/>
          </a:p>
        </p:txBody>
      </p:sp>
      <p:sp>
        <p:nvSpPr>
          <p:cNvPr id="7" name="Titel 6"/>
          <p:cNvSpPr>
            <a:spLocks noGrp="1"/>
          </p:cNvSpPr>
          <p:nvPr>
            <p:ph type="title"/>
          </p:nvPr>
        </p:nvSpPr>
        <p:spPr>
          <a:xfrm>
            <a:off x="672000" y="360000"/>
            <a:ext cx="9264000" cy="414000"/>
          </a:xfrm>
        </p:spPr>
        <p:txBody>
          <a:bodyPr/>
          <a:lstStyle/>
          <a:p>
            <a:endParaRPr lang="nl-NL" dirty="0"/>
          </a:p>
        </p:txBody>
      </p:sp>
      <p:sp>
        <p:nvSpPr>
          <p:cNvPr id="10" name="Tijdelijke aanduiding voor inhoud 9"/>
          <p:cNvSpPr>
            <a:spLocks noGrp="1"/>
          </p:cNvSpPr>
          <p:nvPr>
            <p:ph sz="quarter" idx="13"/>
          </p:nvPr>
        </p:nvSpPr>
        <p:spPr>
          <a:xfrm>
            <a:off x="672000" y="1044000"/>
            <a:ext cx="11184000" cy="51480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0188614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Regulier / opsomming nummering">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ln w="3175">
            <a:noFill/>
            <a:prstDash val="sysDot"/>
          </a:ln>
        </p:spPr>
        <p:txBody>
          <a:bodyPr/>
          <a:lstStyle/>
          <a:p>
            <a:endParaRPr lang="nl-NL"/>
          </a:p>
        </p:txBody>
      </p:sp>
      <p:sp>
        <p:nvSpPr>
          <p:cNvPr id="5" name="Tijdelijke aanduiding voor voettekst 4"/>
          <p:cNvSpPr>
            <a:spLocks noGrp="1"/>
          </p:cNvSpPr>
          <p:nvPr>
            <p:ph type="ftr" sz="quarter" idx="11"/>
          </p:nvPr>
        </p:nvSpPr>
        <p:spPr>
          <a:ln w="3175">
            <a:noFill/>
            <a:prstDash val="solid"/>
          </a:ln>
        </p:spPr>
        <p:txBody>
          <a:bodyPr/>
          <a:lstStyle/>
          <a:p>
            <a:endParaRPr lang="nl-NL" dirty="0"/>
          </a:p>
        </p:txBody>
      </p:sp>
      <p:sp>
        <p:nvSpPr>
          <p:cNvPr id="6" name="Tijdelijke aanduiding voor dianummer 5"/>
          <p:cNvSpPr>
            <a:spLocks noGrp="1"/>
          </p:cNvSpPr>
          <p:nvPr>
            <p:ph type="sldNum" sz="quarter" idx="12"/>
          </p:nvPr>
        </p:nvSpPr>
        <p:spPr>
          <a:ln w="3175">
            <a:noFill/>
            <a:prstDash val="sysDot"/>
          </a:ln>
        </p:spPr>
        <p:txBody>
          <a:bodyPr/>
          <a:lstStyle/>
          <a:p>
            <a:fld id="{5E351446-36E0-4030-ADF0-3D1CBEC8B63A}" type="slidenum">
              <a:rPr lang="nl-NL" smtClean="0"/>
              <a:pPr/>
              <a:t>‹nr.›</a:t>
            </a:fld>
            <a:endParaRPr lang="nl-NL"/>
          </a:p>
        </p:txBody>
      </p:sp>
      <p:sp>
        <p:nvSpPr>
          <p:cNvPr id="7" name="Titel 6"/>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hasCustomPrompt="1"/>
          </p:nvPr>
        </p:nvSpPr>
        <p:spPr>
          <a:xfrm>
            <a:off x="672000" y="1044000"/>
            <a:ext cx="11184000" cy="5148000"/>
          </a:xfrm>
        </p:spPr>
        <p:txBody>
          <a:bodyPr/>
          <a:lstStyle>
            <a:lvl1pPr marL="479988" indent="-479988" defTabSz="479988">
              <a:buSzPct val="90000"/>
              <a:buFont typeface="+mj-lt"/>
              <a:buAutoNum type="arabicPeriod"/>
              <a:defRPr/>
            </a:lvl1pPr>
            <a:lvl2pPr marL="959976" indent="-479988" defTabSz="479988">
              <a:buFont typeface="+mj-lt"/>
              <a:buAutoNum type="alphaLcPeriod"/>
              <a:defRPr/>
            </a:lvl2pPr>
            <a:lvl3pPr marL="1439964" indent="-479988" defTabSz="479988">
              <a:buFont typeface="+mj-lt"/>
              <a:buAutoNum type="romanLcPeriod"/>
              <a:defRPr/>
            </a:lvl3pPr>
            <a:lvl4pPr marL="1919952" indent="-479988" defTabSz="479988">
              <a:buFont typeface="+mj-lt"/>
              <a:buAutoNum type="romanLcPeriod"/>
              <a:defRPr/>
            </a:lvl4pPr>
            <a:lvl5pPr marL="2399940" indent="-479988" defTabSz="479988">
              <a:buFont typeface="+mj-lt"/>
              <a:buAutoNum type="romanLcPeriod"/>
              <a:defRPr/>
            </a:lvl5pPr>
            <a:lvl6pPr marL="1919952" indent="0">
              <a:buFont typeface="+mj-lt"/>
              <a:buNone/>
              <a:defRPr/>
            </a:lvl6pPr>
            <a:lvl7pPr marL="1919952" indent="0">
              <a:buFont typeface="+mj-lt"/>
              <a:buNone/>
              <a:defRPr/>
            </a:lvl7pPr>
            <a:lvl8pPr marL="1919952" indent="0">
              <a:buFont typeface="+mj-lt"/>
              <a:buNone/>
              <a:defRPr/>
            </a:lvl8pPr>
            <a:lvl9pPr marL="1919952" indent="0">
              <a:buFont typeface="+mj-lt"/>
              <a:buNone/>
              <a:defRPr/>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1897742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Groot bee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ln w="3175">
            <a:noFill/>
            <a:prstDash val="sysDot"/>
          </a:ln>
        </p:spPr>
        <p:txBody>
          <a:bodyPr/>
          <a:lstStyle/>
          <a:p>
            <a:endParaRPr lang="nl-NL"/>
          </a:p>
        </p:txBody>
      </p:sp>
      <p:sp>
        <p:nvSpPr>
          <p:cNvPr id="5" name="Tijdelijke aanduiding voor voettekst 4"/>
          <p:cNvSpPr>
            <a:spLocks noGrp="1"/>
          </p:cNvSpPr>
          <p:nvPr>
            <p:ph type="ftr" sz="quarter" idx="11"/>
          </p:nvPr>
        </p:nvSpPr>
        <p:spPr>
          <a:ln w="3175">
            <a:noFill/>
            <a:prstDash val="sysDot"/>
          </a:ln>
        </p:spPr>
        <p:txBody>
          <a:bodyPr/>
          <a:lstStyle/>
          <a:p>
            <a:endParaRPr lang="nl-NL" dirty="0"/>
          </a:p>
        </p:txBody>
      </p:sp>
      <p:sp>
        <p:nvSpPr>
          <p:cNvPr id="6" name="Tijdelijke aanduiding voor dianummer 5"/>
          <p:cNvSpPr>
            <a:spLocks noGrp="1"/>
          </p:cNvSpPr>
          <p:nvPr>
            <p:ph type="sldNum" sz="quarter" idx="12"/>
          </p:nvPr>
        </p:nvSpPr>
        <p:spPr>
          <a:ln w="3175">
            <a:noFill/>
            <a:prstDash val="sysDot"/>
          </a:ln>
        </p:spPr>
        <p:txBody>
          <a:bodyPr/>
          <a:lstStyle/>
          <a:p>
            <a:fld id="{5E351446-36E0-4030-ADF0-3D1CBEC8B63A}" type="slidenum">
              <a:rPr lang="nl-NL" smtClean="0"/>
              <a:pPr/>
              <a:t>‹nr.›</a:t>
            </a:fld>
            <a:endParaRPr lang="nl-NL"/>
          </a:p>
        </p:txBody>
      </p:sp>
      <p:sp>
        <p:nvSpPr>
          <p:cNvPr id="7" name="Titel 6"/>
          <p:cNvSpPr>
            <a:spLocks noGrp="1"/>
          </p:cNvSpPr>
          <p:nvPr>
            <p:ph type="title"/>
          </p:nvPr>
        </p:nvSpPr>
        <p:spPr/>
        <p:txBody>
          <a:bodyPr/>
          <a:lstStyle/>
          <a:p>
            <a:r>
              <a:rPr lang="nl-NL"/>
              <a:t>Klik om de stijl te bewerken</a:t>
            </a:r>
          </a:p>
        </p:txBody>
      </p:sp>
      <p:sp>
        <p:nvSpPr>
          <p:cNvPr id="8" name="Tijdelijke aanduiding voor afbeelding 7"/>
          <p:cNvSpPr>
            <a:spLocks noGrp="1"/>
          </p:cNvSpPr>
          <p:nvPr>
            <p:ph type="pic" sz="quarter" idx="13" hasCustomPrompt="1"/>
          </p:nvPr>
        </p:nvSpPr>
        <p:spPr>
          <a:xfrm>
            <a:off x="672000" y="1044000"/>
            <a:ext cx="11184000" cy="5148000"/>
          </a:xfrm>
        </p:spPr>
        <p:txBody>
          <a:bodyPr/>
          <a:lstStyle>
            <a:lvl1pPr marL="0" indent="0">
              <a:buNone/>
              <a:defRPr baseline="0"/>
            </a:lvl1pPr>
          </a:lstStyle>
          <a:p>
            <a:r>
              <a:rPr lang="nl-NL" dirty="0"/>
              <a:t>Klik om een afbeelding toe te voegen</a:t>
            </a:r>
          </a:p>
        </p:txBody>
      </p:sp>
    </p:spTree>
    <p:extLst>
      <p:ext uri="{BB962C8B-B14F-4D97-AF65-F5344CB8AC3E}">
        <p14:creationId xmlns:p14="http://schemas.microsoft.com/office/powerpoint/2010/main" val="41407046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E351446-36E0-4030-ADF0-3D1CBEC8B63A}" type="slidenum">
              <a:rPr lang="nl-NL" smtClean="0"/>
              <a:pPr/>
              <a:t>‹nr.›</a:t>
            </a:fld>
            <a:endParaRPr lang="nl-NL"/>
          </a:p>
        </p:txBody>
      </p:sp>
      <p:sp>
        <p:nvSpPr>
          <p:cNvPr id="9" name="Tijdelijke aanduiding voor inhoud 8"/>
          <p:cNvSpPr>
            <a:spLocks noGrp="1"/>
          </p:cNvSpPr>
          <p:nvPr>
            <p:ph sz="quarter" idx="13"/>
          </p:nvPr>
        </p:nvSpPr>
        <p:spPr>
          <a:xfrm>
            <a:off x="672000" y="1044000"/>
            <a:ext cx="5328000" cy="5148000"/>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inhoud 10"/>
          <p:cNvSpPr>
            <a:spLocks noGrp="1"/>
          </p:cNvSpPr>
          <p:nvPr>
            <p:ph sz="quarter" idx="14"/>
          </p:nvPr>
        </p:nvSpPr>
        <p:spPr>
          <a:xfrm>
            <a:off x="6480000" y="1044000"/>
            <a:ext cx="5328000" cy="51480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3534848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E351446-36E0-4030-ADF0-3D1CBEC8B63A}" type="slidenum">
              <a:rPr lang="nl-NL" smtClean="0"/>
              <a:pPr/>
              <a:t>‹nr.›</a:t>
            </a:fld>
            <a:endParaRPr lang="nl-NL"/>
          </a:p>
        </p:txBody>
      </p:sp>
      <p:sp>
        <p:nvSpPr>
          <p:cNvPr id="9" name="Tijdelijke aanduiding voor inhoud 8"/>
          <p:cNvSpPr>
            <a:spLocks noGrp="1"/>
          </p:cNvSpPr>
          <p:nvPr>
            <p:ph sz="quarter" idx="13"/>
          </p:nvPr>
        </p:nvSpPr>
        <p:spPr>
          <a:xfrm>
            <a:off x="672000" y="1680000"/>
            <a:ext cx="5328000" cy="45120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inhoud 10"/>
          <p:cNvSpPr>
            <a:spLocks noGrp="1"/>
          </p:cNvSpPr>
          <p:nvPr>
            <p:ph sz="quarter" idx="14"/>
          </p:nvPr>
        </p:nvSpPr>
        <p:spPr>
          <a:xfrm>
            <a:off x="6480000" y="1680000"/>
            <a:ext cx="5328000" cy="4512000"/>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p:cNvSpPr>
            <a:spLocks noGrp="1"/>
          </p:cNvSpPr>
          <p:nvPr>
            <p:ph type="body" sz="quarter" idx="15" hasCustomPrompt="1"/>
          </p:nvPr>
        </p:nvSpPr>
        <p:spPr>
          <a:xfrm>
            <a:off x="672000" y="1056000"/>
            <a:ext cx="5328000" cy="432000"/>
          </a:xfrm>
        </p:spPr>
        <p:txBody>
          <a:bodyPr wrap="none">
            <a:noAutofit/>
          </a:bodyPr>
          <a:lstStyle>
            <a:lvl1pPr marL="0" indent="0">
              <a:buFontTx/>
              <a:buNone/>
              <a:defRPr/>
            </a:lvl1pPr>
            <a:lvl2pPr marL="287993" indent="0">
              <a:buFontTx/>
              <a:buNone/>
              <a:defRPr/>
            </a:lvl2pPr>
            <a:lvl3pPr marL="575986" indent="0">
              <a:buFontTx/>
              <a:buNone/>
              <a:defRPr/>
            </a:lvl3pPr>
            <a:lvl4pPr marL="863978" indent="0">
              <a:buFontTx/>
              <a:buNone/>
              <a:defRPr/>
            </a:lvl4pPr>
            <a:lvl5pPr marL="0" indent="0">
              <a:spcBef>
                <a:spcPts val="0"/>
              </a:spcBef>
              <a:buFontTx/>
              <a:buNone/>
              <a:defRPr/>
            </a:lvl5pPr>
          </a:lstStyle>
          <a:p>
            <a:pPr lvl="4"/>
            <a:r>
              <a:rPr lang="nl-NL" dirty="0"/>
              <a:t>Titel</a:t>
            </a:r>
          </a:p>
        </p:txBody>
      </p:sp>
      <p:sp>
        <p:nvSpPr>
          <p:cNvPr id="13" name="Tijdelijke aanduiding voor tekst 3"/>
          <p:cNvSpPr>
            <a:spLocks noGrp="1"/>
          </p:cNvSpPr>
          <p:nvPr>
            <p:ph type="body" sz="quarter" idx="16" hasCustomPrompt="1"/>
          </p:nvPr>
        </p:nvSpPr>
        <p:spPr>
          <a:xfrm>
            <a:off x="6480000" y="1056000"/>
            <a:ext cx="5328000" cy="432000"/>
          </a:xfrm>
        </p:spPr>
        <p:txBody>
          <a:bodyPr wrap="none">
            <a:noAutofit/>
          </a:bodyPr>
          <a:lstStyle>
            <a:lvl1pPr marL="0" indent="0">
              <a:buFontTx/>
              <a:buNone/>
              <a:defRPr/>
            </a:lvl1pPr>
            <a:lvl2pPr marL="287993" indent="0">
              <a:buFontTx/>
              <a:buNone/>
              <a:defRPr/>
            </a:lvl2pPr>
            <a:lvl3pPr marL="575986" indent="0">
              <a:buFontTx/>
              <a:buNone/>
              <a:defRPr/>
            </a:lvl3pPr>
            <a:lvl4pPr marL="863978" indent="0">
              <a:buFontTx/>
              <a:buNone/>
              <a:defRPr/>
            </a:lvl4pPr>
            <a:lvl5pPr marL="1151971" indent="0">
              <a:buFontTx/>
              <a:buNone/>
              <a:defRPr/>
            </a:lvl5pPr>
          </a:lstStyle>
          <a:p>
            <a:pPr lvl="0"/>
            <a:r>
              <a:rPr lang="nl-NL" dirty="0"/>
              <a:t>Titel</a:t>
            </a:r>
          </a:p>
        </p:txBody>
      </p:sp>
    </p:spTree>
    <p:extLst>
      <p:ext uri="{BB962C8B-B14F-4D97-AF65-F5344CB8AC3E}">
        <p14:creationId xmlns:p14="http://schemas.microsoft.com/office/powerpoint/2010/main" val="11789138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genda / inhoudsopgave">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ln w="3175">
            <a:noFill/>
            <a:prstDash val="sysDot"/>
          </a:ln>
        </p:spPr>
        <p:txBody>
          <a:bodyPr/>
          <a:lstStyle/>
          <a:p>
            <a:endParaRPr lang="nl-NL"/>
          </a:p>
        </p:txBody>
      </p:sp>
      <p:sp>
        <p:nvSpPr>
          <p:cNvPr id="5" name="Tijdelijke aanduiding voor voettekst 4"/>
          <p:cNvSpPr>
            <a:spLocks noGrp="1"/>
          </p:cNvSpPr>
          <p:nvPr>
            <p:ph type="ftr" sz="quarter" idx="11"/>
          </p:nvPr>
        </p:nvSpPr>
        <p:spPr>
          <a:ln w="3175">
            <a:noFill/>
            <a:prstDash val="sysDot"/>
          </a:ln>
        </p:spPr>
        <p:txBody>
          <a:bodyPr/>
          <a:lstStyle/>
          <a:p>
            <a:endParaRPr lang="nl-NL" dirty="0"/>
          </a:p>
        </p:txBody>
      </p:sp>
      <p:sp>
        <p:nvSpPr>
          <p:cNvPr id="6" name="Tijdelijke aanduiding voor dianummer 5"/>
          <p:cNvSpPr>
            <a:spLocks noGrp="1"/>
          </p:cNvSpPr>
          <p:nvPr>
            <p:ph type="sldNum" sz="quarter" idx="12"/>
          </p:nvPr>
        </p:nvSpPr>
        <p:spPr>
          <a:ln w="3175">
            <a:noFill/>
            <a:prstDash val="sysDot"/>
          </a:ln>
        </p:spPr>
        <p:txBody>
          <a:bodyPr/>
          <a:lstStyle/>
          <a:p>
            <a:fld id="{5E351446-36E0-4030-ADF0-3D1CBEC8B63A}" type="slidenum">
              <a:rPr lang="nl-NL" smtClean="0"/>
              <a:pPr/>
              <a:t>‹nr.›</a:t>
            </a:fld>
            <a:endParaRPr lang="nl-NL"/>
          </a:p>
        </p:txBody>
      </p:sp>
      <p:sp>
        <p:nvSpPr>
          <p:cNvPr id="7" name="Titel 6"/>
          <p:cNvSpPr>
            <a:spLocks noGrp="1"/>
          </p:cNvSpPr>
          <p:nvPr>
            <p:ph type="title"/>
          </p:nvPr>
        </p:nvSpPr>
        <p:spPr/>
        <p:txBody>
          <a:bodyPr/>
          <a:lstStyle>
            <a:lvl1pPr>
              <a:defRPr/>
            </a:lvl1pPr>
          </a:lstStyle>
          <a:p>
            <a:r>
              <a:rPr lang="nl-NL"/>
              <a:t>Klik om de stijl te bewerken</a:t>
            </a:r>
            <a:endParaRPr lang="nl-NL" dirty="0"/>
          </a:p>
        </p:txBody>
      </p:sp>
      <p:sp>
        <p:nvSpPr>
          <p:cNvPr id="3" name="Tijdelijke aanduiding voor inhoud 2"/>
          <p:cNvSpPr>
            <a:spLocks noGrp="1"/>
          </p:cNvSpPr>
          <p:nvPr>
            <p:ph sz="quarter" idx="13" hasCustomPrompt="1"/>
          </p:nvPr>
        </p:nvSpPr>
        <p:spPr>
          <a:xfrm>
            <a:off x="672000" y="1044000"/>
            <a:ext cx="11184000" cy="5148000"/>
          </a:xfrm>
        </p:spPr>
        <p:txBody>
          <a:bodyPr/>
          <a:lstStyle>
            <a:lvl1pPr marL="479988" indent="-479988">
              <a:lnSpc>
                <a:spcPct val="150000"/>
              </a:lnSpc>
              <a:buFont typeface="+mj-lt"/>
              <a:buAutoNum type="arabicPeriod"/>
              <a:defRPr b="1" i="0" baseline="0"/>
            </a:lvl1pPr>
            <a:lvl2pPr marL="959976" indent="-479988">
              <a:buFont typeface="+mj-lt"/>
              <a:buAutoNum type="alphaLcPeriod"/>
              <a:defRPr/>
            </a:lvl2pPr>
            <a:lvl3pPr marL="959976" indent="0">
              <a:buFont typeface="+mj-lt"/>
              <a:buNone/>
              <a:defRPr/>
            </a:lvl3pPr>
            <a:lvl4pPr marL="1439964" indent="0">
              <a:buFont typeface="+mj-lt"/>
              <a:buNone/>
              <a:defRPr/>
            </a:lvl4pPr>
            <a:lvl5pPr marL="2399940" indent="-479988">
              <a:buFont typeface="+mj-lt"/>
              <a:buAutoNum type="romanLcPeriod"/>
              <a:defRPr/>
            </a:lvl5pPr>
            <a:lvl6pPr marL="1919952" indent="0">
              <a:buFont typeface="+mj-lt"/>
              <a:buNone/>
              <a:defRPr/>
            </a:lvl6pPr>
            <a:lvl7pPr marL="2399940" indent="-479988">
              <a:buFont typeface="+mj-lt"/>
              <a:buAutoNum type="romanLcPeriod"/>
              <a:defRPr/>
            </a:lvl7pPr>
            <a:lvl8pPr marL="2399940" indent="-479988">
              <a:buFont typeface="+mj-lt"/>
              <a:buAutoNum type="romanLcPeriod"/>
              <a:defRPr/>
            </a:lvl8pPr>
            <a:lvl9pPr marL="2399940" indent="-479988">
              <a:buFont typeface="+mj-lt"/>
              <a:buAutoNum type="romanLcPeriod"/>
              <a:defRPr/>
            </a:lvl9pPr>
          </a:lstStyle>
          <a:p>
            <a:pPr lvl="0"/>
            <a:r>
              <a:rPr lang="nl-NL" dirty="0"/>
              <a:t>Klik om de modelstijlen te bewerken</a:t>
            </a:r>
          </a:p>
          <a:p>
            <a:pPr lvl="1"/>
            <a:r>
              <a:rPr lang="nl-NL" dirty="0"/>
              <a:t>Tweede niveau</a:t>
            </a:r>
          </a:p>
          <a:p>
            <a:pPr lvl="2"/>
            <a:endParaRPr lang="nl-NL" dirty="0"/>
          </a:p>
          <a:p>
            <a:pPr lvl="4"/>
            <a:endParaRPr lang="nl-NL" dirty="0"/>
          </a:p>
        </p:txBody>
      </p:sp>
    </p:spTree>
    <p:extLst>
      <p:ext uri="{BB962C8B-B14F-4D97-AF65-F5344CB8AC3E}">
        <p14:creationId xmlns:p14="http://schemas.microsoft.com/office/powerpoint/2010/main" val="3839173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nl-NL"/>
              <a:t>Klik om de stijl te bewerken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A1E0E25-0D54-498D-99F7-BA45FD2326AC}" type="datetimeFigureOut">
              <a:rPr lang="nl-NL" smtClean="0"/>
              <a:t>27-8-2019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8B510A6-1C46-4055-9BB7-294E43D2E3E0}" type="slidenum">
              <a:rPr lang="nl-NL" smtClean="0"/>
              <a:t>‹nr.›</a:t>
            </a:fld>
            <a:endParaRPr lang="nl-NL"/>
          </a:p>
        </p:txBody>
      </p:sp>
    </p:spTree>
    <p:extLst>
      <p:ext uri="{BB962C8B-B14F-4D97-AF65-F5344CB8AC3E}">
        <p14:creationId xmlns:p14="http://schemas.microsoft.com/office/powerpoint/2010/main" val="33679755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endParaRPr lang="nl-NL"/>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5E351446-36E0-4030-ADF0-3D1CBEC8B63A}" type="slidenum">
              <a:rPr lang="nl-NL" smtClean="0"/>
              <a:pPr/>
              <a:t>‹nr.›</a:t>
            </a:fld>
            <a:endParaRPr lang="nl-NL"/>
          </a:p>
        </p:txBody>
      </p:sp>
    </p:spTree>
    <p:extLst>
      <p:ext uri="{BB962C8B-B14F-4D97-AF65-F5344CB8AC3E}">
        <p14:creationId xmlns:p14="http://schemas.microsoft.com/office/powerpoint/2010/main" val="528404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Leeg">
    <p:bg>
      <p:bgPr>
        <a:solidFill>
          <a:srgbClr val="FFFFFF"/>
        </a:solidFill>
        <a:effectLst/>
      </p:bgPr>
    </p:bg>
    <p:spTree>
      <p:nvGrpSpPr>
        <p:cNvPr id="1" name=""/>
        <p:cNvGrpSpPr/>
        <p:nvPr/>
      </p:nvGrpSpPr>
      <p:grpSpPr>
        <a:xfrm>
          <a:off x="0" y="0"/>
          <a:ext cx="0" cy="0"/>
          <a:chOff x="0" y="0"/>
          <a:chExt cx="0" cy="0"/>
        </a:xfrm>
      </p:grpSpPr>
      <p:sp>
        <p:nvSpPr>
          <p:cNvPr id="2" name="Tijdelijke aanduiding voor dianummer 4"/>
          <p:cNvSpPr>
            <a:spLocks noGrp="1"/>
          </p:cNvSpPr>
          <p:nvPr>
            <p:ph type="sldNum" sz="quarter" idx="12"/>
          </p:nvPr>
        </p:nvSpPr>
        <p:spPr>
          <a:xfrm>
            <a:off x="11184565" y="6429645"/>
            <a:ext cx="432000" cy="192000"/>
          </a:xfrm>
        </p:spPr>
        <p:txBody>
          <a:bodyPr/>
          <a:lstStyle/>
          <a:p>
            <a:fld id="{5E351446-36E0-4030-ADF0-3D1CBEC8B63A}" type="slidenum">
              <a:rPr lang="nl-NL" smtClean="0"/>
              <a:pPr/>
              <a:t>‹nr.›</a:t>
            </a:fld>
            <a:endParaRPr lang="nl-NL"/>
          </a:p>
        </p:txBody>
      </p:sp>
    </p:spTree>
    <p:extLst>
      <p:ext uri="{BB962C8B-B14F-4D97-AF65-F5344CB8AC3E}">
        <p14:creationId xmlns:p14="http://schemas.microsoft.com/office/powerpoint/2010/main" val="4932187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el 1"/>
          <p:cNvSpPr>
            <a:spLocks noGrp="1"/>
          </p:cNvSpPr>
          <p:nvPr>
            <p:ph type="title"/>
          </p:nvPr>
        </p:nvSpPr>
        <p:spPr>
          <a:xfrm>
            <a:off x="239188" y="98428"/>
            <a:ext cx="11761257" cy="684213"/>
          </a:xfrm>
        </p:spPr>
        <p:txBody>
          <a:bodyPr/>
          <a:lstStyle>
            <a:lvl1pPr>
              <a:defRPr sz="2400" b="1">
                <a:solidFill>
                  <a:srgbClr val="00266E"/>
                </a:solidFill>
              </a:defRPr>
            </a:lvl1pPr>
          </a:lstStyle>
          <a:p>
            <a:r>
              <a:rPr lang="en-US" noProof="0" dirty="0" err="1"/>
              <a:t>Titelmasterformat</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p:txBody>
      </p:sp>
      <p:sp>
        <p:nvSpPr>
          <p:cNvPr id="3" name="Inhaltsplatzhalter 2"/>
          <p:cNvSpPr>
            <a:spLocks noGrp="1"/>
          </p:cNvSpPr>
          <p:nvPr>
            <p:ph idx="1"/>
          </p:nvPr>
        </p:nvSpPr>
        <p:spPr>
          <a:xfrm>
            <a:off x="239187" y="1124745"/>
            <a:ext cx="11761256" cy="5112568"/>
          </a:xfrm>
        </p:spPr>
        <p:txBody>
          <a:bodyPr/>
          <a:lstStyle>
            <a:lvl1pPr>
              <a:defRPr>
                <a:solidFill>
                  <a:srgbClr val="00266E"/>
                </a:solidFill>
              </a:defRPr>
            </a:lvl1pPr>
            <a:lvl2pPr>
              <a:defRPr>
                <a:solidFill>
                  <a:srgbClr val="00266E"/>
                </a:solidFill>
              </a:defRPr>
            </a:lvl2pPr>
            <a:lvl3pPr>
              <a:defRPr>
                <a:solidFill>
                  <a:srgbClr val="00266E"/>
                </a:solidFill>
              </a:defRPr>
            </a:lvl3pPr>
            <a:lvl4pPr>
              <a:defRPr>
                <a:solidFill>
                  <a:srgbClr val="00266E"/>
                </a:solidFill>
              </a:defRPr>
            </a:lvl4pPr>
            <a:lvl5pPr>
              <a:defRPr>
                <a:solidFill>
                  <a:srgbClr val="00266E"/>
                </a:solidFill>
              </a:defRPr>
            </a:lvl5pPr>
          </a:lstStyle>
          <a:p>
            <a:pPr lvl="0"/>
            <a:r>
              <a:rPr lang="en-US" noProof="0" dirty="0"/>
              <a:t>Click to edit Master text styles</a:t>
            </a:r>
          </a:p>
          <a:p>
            <a:pPr lvl="1"/>
            <a:r>
              <a:rPr lang="en-US" noProof="0" dirty="0"/>
              <a:t>Second level</a:t>
            </a:r>
          </a:p>
        </p:txBody>
      </p:sp>
    </p:spTree>
    <p:extLst>
      <p:ext uri="{BB962C8B-B14F-4D97-AF65-F5344CB8AC3E}">
        <p14:creationId xmlns:p14="http://schemas.microsoft.com/office/powerpoint/2010/main" val="15922879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Title page">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6911DC1C-A7B7-4730-B3D9-376881F52A41}"/>
              </a:ext>
            </a:extLst>
          </p:cNvPr>
          <p:cNvGraphicFramePr>
            <a:graphicFrameLocks noChangeAspect="1"/>
          </p:cNvGraphicFramePr>
          <p:nvPr>
            <p:custDataLst>
              <p:tags r:id="rId2"/>
            </p:custDataLst>
          </p:nvPr>
        </p:nvGraphicFramePr>
        <p:xfrm>
          <a:off x="1" y="0"/>
          <a:ext cx="211667" cy="158750"/>
        </p:xfrm>
        <a:graphic>
          <a:graphicData uri="http://schemas.openxmlformats.org/presentationml/2006/ole">
            <mc:AlternateContent xmlns:mc="http://schemas.openxmlformats.org/markup-compatibility/2006">
              <mc:Choice xmlns:v="urn:schemas-microsoft-com:vml" Requires="v">
                <p:oleObj spid="_x0000_s3105" name="think-cell Slide" r:id="rId6" imgW="360" imgH="360" progId="">
                  <p:embed/>
                </p:oleObj>
              </mc:Choice>
              <mc:Fallback>
                <p:oleObj name="think-cell Slide" r:id="rId6" imgW="360" imgH="3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0"/>
                        <a:ext cx="211667"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5" name="Picture 5" descr="marque tinted CUT.eps">
            <a:extLst>
              <a:ext uri="{FF2B5EF4-FFF2-40B4-BE49-F238E27FC236}">
                <a16:creationId xmlns:a16="http://schemas.microsoft.com/office/drawing/2014/main" id="{AFEC4437-4F86-4C53-AA2D-B19FBAC3CFE0}"/>
              </a:ext>
            </a:extLst>
          </p:cNvPr>
          <p:cNvPicPr>
            <a:picLocks noChangeAspect="1"/>
          </p:cNvPicPr>
          <p:nvPr userDrawn="1">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922868" y="-314325"/>
            <a:ext cx="13514917" cy="752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2">
            <a:extLst>
              <a:ext uri="{FF2B5EF4-FFF2-40B4-BE49-F238E27FC236}">
                <a16:creationId xmlns:a16="http://schemas.microsoft.com/office/drawing/2014/main" id="{433E7E42-82FF-4879-B7A7-8A34CE9620C2}"/>
              </a:ext>
            </a:extLst>
          </p:cNvPr>
          <p:cNvSpPr>
            <a:spLocks noChangeShapeType="1"/>
          </p:cNvSpPr>
          <p:nvPr userDrawn="1">
            <p:custDataLst>
              <p:tags r:id="rId4"/>
            </p:custDataLst>
          </p:nvPr>
        </p:nvSpPr>
        <p:spPr bwMode="auto">
          <a:xfrm>
            <a:off x="239185" y="620713"/>
            <a:ext cx="11808883" cy="0"/>
          </a:xfrm>
          <a:prstGeom prst="line">
            <a:avLst/>
          </a:prstGeom>
          <a:noFill/>
          <a:ln w="9525">
            <a:solidFill>
              <a:schemeClr val="accent5">
                <a:lumMod val="25000"/>
              </a:schemeClr>
            </a:solidFill>
            <a:round/>
            <a:headEnd/>
            <a:tailEnd/>
          </a:ln>
          <a:effectLst/>
        </p:spPr>
        <p:txBody>
          <a:bodyPr/>
          <a:lstStyle/>
          <a:p>
            <a:pPr algn="r">
              <a:defRPr/>
            </a:pPr>
            <a:endParaRPr lang="en-US" sz="2400" dirty="0">
              <a:solidFill>
                <a:srgbClr val="000000"/>
              </a:solidFill>
              <a:latin typeface="Geneva" charset="0"/>
            </a:endParaRPr>
          </a:p>
        </p:txBody>
      </p:sp>
      <p:pic>
        <p:nvPicPr>
          <p:cNvPr id="7" name="Picture 12" descr="BENU_logo_SCREEN.eps">
            <a:extLst>
              <a:ext uri="{FF2B5EF4-FFF2-40B4-BE49-F238E27FC236}">
                <a16:creationId xmlns:a16="http://schemas.microsoft.com/office/drawing/2014/main" id="{C2E09FD4-38A1-4132-AC08-D432EF4CC1F7}"/>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9313336" y="711200"/>
            <a:ext cx="2554817"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16x9 uplift bar cmyk.eps">
            <a:extLst>
              <a:ext uri="{FF2B5EF4-FFF2-40B4-BE49-F238E27FC236}">
                <a16:creationId xmlns:a16="http://schemas.microsoft.com/office/drawing/2014/main" id="{E22D9356-5B20-49AE-A821-E9E77C25FC42}"/>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5486400"/>
            <a:ext cx="118872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34"/>
          <p:cNvSpPr>
            <a:spLocks noGrp="1"/>
          </p:cNvSpPr>
          <p:nvPr>
            <p:ph type="body" sz="quarter" idx="15"/>
          </p:nvPr>
        </p:nvSpPr>
        <p:spPr>
          <a:xfrm>
            <a:off x="424552" y="1988845"/>
            <a:ext cx="8888785" cy="1554421"/>
          </a:xfrm>
          <a:prstGeom prst="rect">
            <a:avLst/>
          </a:prstGeom>
        </p:spPr>
        <p:txBody>
          <a:bodyPr/>
          <a:lstStyle>
            <a:lvl1pPr marL="0" indent="0">
              <a:lnSpc>
                <a:spcPts val="5000"/>
              </a:lnSpc>
              <a:spcBef>
                <a:spcPts val="0"/>
              </a:spcBef>
              <a:spcAft>
                <a:spcPts val="0"/>
              </a:spcAft>
              <a:buNone/>
              <a:defRPr sz="4000" b="1" i="0">
                <a:solidFill>
                  <a:srgbClr val="58A618"/>
                </a:solidFill>
                <a:latin typeface="Ubuntu"/>
                <a:cs typeface="Ubuntu"/>
              </a:defRPr>
            </a:lvl1pPr>
          </a:lstStyle>
          <a:p>
            <a:pPr lvl="0"/>
            <a:r>
              <a:rPr lang="en-US" noProof="0"/>
              <a:t>Click to edit Master text styles</a:t>
            </a:r>
          </a:p>
        </p:txBody>
      </p:sp>
      <p:sp>
        <p:nvSpPr>
          <p:cNvPr id="10" name="Text Placeholder 32"/>
          <p:cNvSpPr>
            <a:spLocks noGrp="1"/>
          </p:cNvSpPr>
          <p:nvPr>
            <p:ph type="body" sz="quarter" idx="18"/>
          </p:nvPr>
        </p:nvSpPr>
        <p:spPr>
          <a:xfrm>
            <a:off x="449607" y="4095716"/>
            <a:ext cx="7925599" cy="413409"/>
          </a:xfrm>
          <a:prstGeom prst="rect">
            <a:avLst/>
          </a:prstGeom>
        </p:spPr>
        <p:txBody>
          <a:bodyPr/>
          <a:lstStyle>
            <a:lvl1pPr>
              <a:lnSpc>
                <a:spcPts val="1680"/>
              </a:lnSpc>
              <a:spcBef>
                <a:spcPts val="0"/>
              </a:spcBef>
              <a:buNone/>
              <a:defRPr sz="1800" b="1" i="0">
                <a:solidFill>
                  <a:srgbClr val="002664"/>
                </a:solidFill>
                <a:latin typeface="Ubuntu"/>
                <a:cs typeface="Ubuntu"/>
              </a:defRPr>
            </a:lvl1pPr>
          </a:lstStyle>
          <a:p>
            <a:pPr lvl="0"/>
            <a:r>
              <a:rPr lang="en-US" noProof="0" dirty="0" err="1"/>
              <a:t>Textmasterformate</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p:txBody>
      </p:sp>
    </p:spTree>
    <p:extLst>
      <p:ext uri="{BB962C8B-B14F-4D97-AF65-F5344CB8AC3E}">
        <p14:creationId xmlns:p14="http://schemas.microsoft.com/office/powerpoint/2010/main" val="41364423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5581" cy="8094817"/>
          </a:xfrm>
          <a:prstGeom prst="rect">
            <a:avLst/>
          </a:prstGeom>
        </p:spPr>
      </p:pic>
      <p:sp>
        <p:nvSpPr>
          <p:cNvPr id="7" name="Rectangle 6"/>
          <p:cNvSpPr/>
          <p:nvPr/>
        </p:nvSpPr>
        <p:spPr>
          <a:xfrm>
            <a:off x="1" y="762001"/>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9270263" y="762001"/>
            <a:ext cx="2925319" cy="5334001"/>
          </a:xfrm>
          <a:prstGeom prst="rect">
            <a:avLst/>
          </a:prstGeom>
          <a:solidFill>
            <a:schemeClr val="bg1">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rot="5400000">
            <a:off x="3806143" y="-795423"/>
            <a:ext cx="2378541" cy="7790795"/>
          </a:xfrm>
        </p:spPr>
        <p:txBody>
          <a:bodyPr anchor="b">
            <a:normAutofit/>
          </a:bodyPr>
          <a:lstStyle>
            <a:lvl1pPr algn="l">
              <a:defRPr sz="5900" spc="-100" baseline="0">
                <a:solidFill>
                  <a:srgbClr val="FFFFFF"/>
                </a:solidFill>
              </a:defRPr>
            </a:lvl1pPr>
          </a:lstStyle>
          <a:p>
            <a:r>
              <a:rPr lang="nl-NL"/>
              <a:t>Klik om de stijl te bewerken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BA1E0E25-0D54-498D-99F7-BA45FD2326AC}" type="datetimeFigureOut">
              <a:rPr lang="nl-NL" smtClean="0">
                <a:solidFill>
                  <a:srgbClr val="000000">
                    <a:lumMod val="50000"/>
                    <a:lumOff val="50000"/>
                  </a:srgbClr>
                </a:solidFill>
              </a:rPr>
              <a:pPr/>
              <a:t>27-8-2019</a:t>
            </a:fld>
            <a:endParaRPr lang="nl-NL">
              <a:solidFill>
                <a:srgbClr val="000000">
                  <a:lumMod val="50000"/>
                  <a:lumOff val="50000"/>
                </a:srgbClr>
              </a:solidFill>
            </a:endParaRPr>
          </a:p>
        </p:txBody>
      </p:sp>
      <p:sp>
        <p:nvSpPr>
          <p:cNvPr id="5" name="Footer Placeholder 4"/>
          <p:cNvSpPr>
            <a:spLocks noGrp="1"/>
          </p:cNvSpPr>
          <p:nvPr>
            <p:ph type="ftr" sz="quarter" idx="11"/>
          </p:nvPr>
        </p:nvSpPr>
        <p:spPr/>
        <p:txBody>
          <a:bodyPr/>
          <a:lstStyle/>
          <a:p>
            <a:endParaRPr lang="nl-NL">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68B510A6-1C46-4055-9BB7-294E43D2E3E0}" type="slidenum">
              <a:rPr lang="nl-NL" smtClean="0">
                <a:solidFill>
                  <a:srgbClr val="40BAD2"/>
                </a:solidFill>
              </a:rPr>
              <a:pPr/>
              <a:t>‹nr.›</a:t>
            </a:fld>
            <a:endParaRPr lang="nl-NL">
              <a:solidFill>
                <a:srgbClr val="40BAD2"/>
              </a:solidFill>
            </a:endParaRPr>
          </a:p>
        </p:txBody>
      </p:sp>
    </p:spTree>
    <p:extLst>
      <p:ext uri="{BB962C8B-B14F-4D97-AF65-F5344CB8AC3E}">
        <p14:creationId xmlns:p14="http://schemas.microsoft.com/office/powerpoint/2010/main" val="11520503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rot="5400000">
            <a:off x="5437907" y="-4460474"/>
            <a:ext cx="1226124" cy="10963803"/>
          </a:xfrm>
        </p:spPr>
        <p:txBody>
          <a:bodyPr/>
          <a:lstStyle/>
          <a:p>
            <a:r>
              <a:rPr lang="nl-NL"/>
              <a:t>Klik om de stijl te bewerken</a:t>
            </a:r>
            <a:endParaRPr lang="en-US" dirty="0"/>
          </a:p>
        </p:txBody>
      </p:sp>
      <p:sp>
        <p:nvSpPr>
          <p:cNvPr id="3" name="Content Placeholder 2"/>
          <p:cNvSpPr>
            <a:spLocks noGrp="1"/>
          </p:cNvSpPr>
          <p:nvPr>
            <p:ph idx="1"/>
          </p:nvPr>
        </p:nvSpPr>
        <p:spPr>
          <a:xfrm>
            <a:off x="454767" y="1634492"/>
            <a:ext cx="11192404" cy="4484941"/>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A1E0E25-0D54-498D-99F7-BA45FD2326AC}" type="datetimeFigureOut">
              <a:rPr lang="nl-NL" smtClean="0">
                <a:solidFill>
                  <a:srgbClr val="000000">
                    <a:lumMod val="50000"/>
                    <a:lumOff val="50000"/>
                  </a:srgbClr>
                </a:solidFill>
              </a:rPr>
              <a:pPr/>
              <a:t>27-8-2019</a:t>
            </a:fld>
            <a:endParaRPr lang="nl-NL">
              <a:solidFill>
                <a:srgbClr val="000000">
                  <a:lumMod val="50000"/>
                  <a:lumOff val="50000"/>
                </a:srgbClr>
              </a:solidFill>
            </a:endParaRPr>
          </a:p>
        </p:txBody>
      </p:sp>
      <p:sp>
        <p:nvSpPr>
          <p:cNvPr id="5" name="Footer Placeholder 4"/>
          <p:cNvSpPr>
            <a:spLocks noGrp="1"/>
          </p:cNvSpPr>
          <p:nvPr>
            <p:ph type="ftr" sz="quarter" idx="11"/>
          </p:nvPr>
        </p:nvSpPr>
        <p:spPr/>
        <p:txBody>
          <a:bodyPr/>
          <a:lstStyle/>
          <a:p>
            <a:endParaRPr lang="nl-NL">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68B510A6-1C46-4055-9BB7-294E43D2E3E0}" type="slidenum">
              <a:rPr lang="nl-NL" smtClean="0">
                <a:solidFill>
                  <a:srgbClr val="40BAD2"/>
                </a:solidFill>
              </a:rPr>
              <a:pPr/>
              <a:t>‹nr.›</a:t>
            </a:fld>
            <a:endParaRPr lang="nl-NL">
              <a:solidFill>
                <a:srgbClr val="40BAD2"/>
              </a:solidFill>
            </a:endParaRPr>
          </a:p>
        </p:txBody>
      </p:sp>
    </p:spTree>
    <p:extLst>
      <p:ext uri="{BB962C8B-B14F-4D97-AF65-F5344CB8AC3E}">
        <p14:creationId xmlns:p14="http://schemas.microsoft.com/office/powerpoint/2010/main" val="31830246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nl-NL"/>
              <a:t>Klik om de stijl te bewerken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A1E0E25-0D54-498D-99F7-BA45FD2326AC}" type="datetimeFigureOut">
              <a:rPr lang="nl-NL" smtClean="0">
                <a:solidFill>
                  <a:srgbClr val="000000">
                    <a:lumMod val="50000"/>
                    <a:lumOff val="50000"/>
                  </a:srgbClr>
                </a:solidFill>
              </a:rPr>
              <a:pPr/>
              <a:t>27-8-2019</a:t>
            </a:fld>
            <a:endParaRPr lang="nl-NL">
              <a:solidFill>
                <a:srgbClr val="000000">
                  <a:lumMod val="50000"/>
                  <a:lumOff val="50000"/>
                </a:srgbClr>
              </a:solidFill>
            </a:endParaRPr>
          </a:p>
        </p:txBody>
      </p:sp>
      <p:sp>
        <p:nvSpPr>
          <p:cNvPr id="5" name="Footer Placeholder 4"/>
          <p:cNvSpPr>
            <a:spLocks noGrp="1"/>
          </p:cNvSpPr>
          <p:nvPr>
            <p:ph type="ftr" sz="quarter" idx="11"/>
          </p:nvPr>
        </p:nvSpPr>
        <p:spPr/>
        <p:txBody>
          <a:bodyPr/>
          <a:lstStyle/>
          <a:p>
            <a:endParaRPr lang="nl-NL">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68B510A6-1C46-4055-9BB7-294E43D2E3E0}" type="slidenum">
              <a:rPr lang="nl-NL" smtClean="0">
                <a:solidFill>
                  <a:srgbClr val="40BAD2"/>
                </a:solidFill>
              </a:rPr>
              <a:pPr/>
              <a:t>‹nr.›</a:t>
            </a:fld>
            <a:endParaRPr lang="nl-NL">
              <a:solidFill>
                <a:srgbClr val="40BAD2"/>
              </a:solidFill>
            </a:endParaRPr>
          </a:p>
        </p:txBody>
      </p:sp>
    </p:spTree>
    <p:extLst>
      <p:ext uri="{BB962C8B-B14F-4D97-AF65-F5344CB8AC3E}">
        <p14:creationId xmlns:p14="http://schemas.microsoft.com/office/powerpoint/2010/main" val="39609994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7"/>
          <p:cNvSpPr>
            <a:spLocks noGrp="1"/>
          </p:cNvSpPr>
          <p:nvPr>
            <p:ph type="dt" sz="half" idx="10"/>
          </p:nvPr>
        </p:nvSpPr>
        <p:spPr/>
        <p:txBody>
          <a:bodyPr/>
          <a:lstStyle/>
          <a:p>
            <a:fld id="{BA1E0E25-0D54-498D-99F7-BA45FD2326AC}" type="datetimeFigureOut">
              <a:rPr lang="nl-NL" smtClean="0">
                <a:solidFill>
                  <a:srgbClr val="000000">
                    <a:lumMod val="50000"/>
                    <a:lumOff val="50000"/>
                  </a:srgbClr>
                </a:solidFill>
              </a:rPr>
              <a:pPr/>
              <a:t>27-8-2019</a:t>
            </a:fld>
            <a:endParaRPr lang="nl-NL">
              <a:solidFill>
                <a:srgbClr val="000000">
                  <a:lumMod val="50000"/>
                  <a:lumOff val="50000"/>
                </a:srgbClr>
              </a:solidFill>
            </a:endParaRPr>
          </a:p>
        </p:txBody>
      </p:sp>
      <p:sp>
        <p:nvSpPr>
          <p:cNvPr id="9" name="Footer Placeholder 8"/>
          <p:cNvSpPr>
            <a:spLocks noGrp="1"/>
          </p:cNvSpPr>
          <p:nvPr>
            <p:ph type="ftr" sz="quarter" idx="11"/>
          </p:nvPr>
        </p:nvSpPr>
        <p:spPr/>
        <p:txBody>
          <a:bodyPr/>
          <a:lstStyle/>
          <a:p>
            <a:endParaRPr lang="nl-NL">
              <a:solidFill>
                <a:srgbClr val="000000">
                  <a:lumMod val="50000"/>
                  <a:lumOff val="50000"/>
                </a:srgbClr>
              </a:solidFill>
            </a:endParaRPr>
          </a:p>
        </p:txBody>
      </p:sp>
      <p:sp>
        <p:nvSpPr>
          <p:cNvPr id="10" name="Slide Number Placeholder 9"/>
          <p:cNvSpPr>
            <a:spLocks noGrp="1"/>
          </p:cNvSpPr>
          <p:nvPr>
            <p:ph type="sldNum" sz="quarter" idx="12"/>
          </p:nvPr>
        </p:nvSpPr>
        <p:spPr/>
        <p:txBody>
          <a:bodyPr/>
          <a:lstStyle/>
          <a:p>
            <a:fld id="{68B510A6-1C46-4055-9BB7-294E43D2E3E0}" type="slidenum">
              <a:rPr lang="nl-NL" smtClean="0">
                <a:solidFill>
                  <a:srgbClr val="40BAD2"/>
                </a:solidFill>
              </a:rPr>
              <a:pPr/>
              <a:t>‹nr.›</a:t>
            </a:fld>
            <a:endParaRPr lang="nl-NL">
              <a:solidFill>
                <a:srgbClr val="40BAD2"/>
              </a:solidFill>
            </a:endParaRPr>
          </a:p>
        </p:txBody>
      </p:sp>
    </p:spTree>
    <p:extLst>
      <p:ext uri="{BB962C8B-B14F-4D97-AF65-F5344CB8AC3E}">
        <p14:creationId xmlns:p14="http://schemas.microsoft.com/office/powerpoint/2010/main" val="17656044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de stijl te bewerken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7818463" y="1023588"/>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2" name="Date Placeholder 1"/>
          <p:cNvSpPr>
            <a:spLocks noGrp="1"/>
          </p:cNvSpPr>
          <p:nvPr>
            <p:ph type="dt" sz="half" idx="10"/>
          </p:nvPr>
        </p:nvSpPr>
        <p:spPr/>
        <p:txBody>
          <a:bodyPr/>
          <a:lstStyle/>
          <a:p>
            <a:fld id="{BA1E0E25-0D54-498D-99F7-BA45FD2326AC}" type="datetimeFigureOut">
              <a:rPr lang="nl-NL" smtClean="0">
                <a:solidFill>
                  <a:srgbClr val="000000">
                    <a:lumMod val="50000"/>
                    <a:lumOff val="50000"/>
                  </a:srgbClr>
                </a:solidFill>
              </a:rPr>
              <a:pPr/>
              <a:t>27-8-2019</a:t>
            </a:fld>
            <a:endParaRPr lang="nl-NL">
              <a:solidFill>
                <a:srgbClr val="000000">
                  <a:lumMod val="50000"/>
                  <a:lumOff val="50000"/>
                </a:srgbClr>
              </a:solidFill>
            </a:endParaRPr>
          </a:p>
        </p:txBody>
      </p:sp>
      <p:sp>
        <p:nvSpPr>
          <p:cNvPr id="11" name="Footer Placeholder 10"/>
          <p:cNvSpPr>
            <a:spLocks noGrp="1"/>
          </p:cNvSpPr>
          <p:nvPr>
            <p:ph type="ftr" sz="quarter" idx="11"/>
          </p:nvPr>
        </p:nvSpPr>
        <p:spPr/>
        <p:txBody>
          <a:bodyPr/>
          <a:lstStyle/>
          <a:p>
            <a:endParaRPr lang="nl-NL">
              <a:solidFill>
                <a:srgbClr val="000000">
                  <a:lumMod val="50000"/>
                  <a:lumOff val="50000"/>
                </a:srgbClr>
              </a:solidFill>
            </a:endParaRPr>
          </a:p>
        </p:txBody>
      </p:sp>
      <p:sp>
        <p:nvSpPr>
          <p:cNvPr id="12" name="Slide Number Placeholder 11"/>
          <p:cNvSpPr>
            <a:spLocks noGrp="1"/>
          </p:cNvSpPr>
          <p:nvPr>
            <p:ph type="sldNum" sz="quarter" idx="12"/>
          </p:nvPr>
        </p:nvSpPr>
        <p:spPr/>
        <p:txBody>
          <a:bodyPr/>
          <a:lstStyle/>
          <a:p>
            <a:fld id="{68B510A6-1C46-4055-9BB7-294E43D2E3E0}" type="slidenum">
              <a:rPr lang="nl-NL" smtClean="0">
                <a:solidFill>
                  <a:srgbClr val="40BAD2"/>
                </a:solidFill>
              </a:rPr>
              <a:pPr/>
              <a:t>‹nr.›</a:t>
            </a:fld>
            <a:endParaRPr lang="nl-NL">
              <a:solidFill>
                <a:srgbClr val="40BAD2"/>
              </a:solidFill>
            </a:endParaRPr>
          </a:p>
        </p:txBody>
      </p:sp>
    </p:spTree>
    <p:extLst>
      <p:ext uri="{BB962C8B-B14F-4D97-AF65-F5344CB8AC3E}">
        <p14:creationId xmlns:p14="http://schemas.microsoft.com/office/powerpoint/2010/main" val="12796969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de stijl te bewerken</a:t>
            </a:r>
            <a:endParaRPr lang="en-US" dirty="0"/>
          </a:p>
        </p:txBody>
      </p:sp>
      <p:sp>
        <p:nvSpPr>
          <p:cNvPr id="2" name="Date Placeholder 1"/>
          <p:cNvSpPr>
            <a:spLocks noGrp="1"/>
          </p:cNvSpPr>
          <p:nvPr>
            <p:ph type="dt" sz="half" idx="10"/>
          </p:nvPr>
        </p:nvSpPr>
        <p:spPr/>
        <p:txBody>
          <a:bodyPr/>
          <a:lstStyle/>
          <a:p>
            <a:fld id="{BA1E0E25-0D54-498D-99F7-BA45FD2326AC}" type="datetimeFigureOut">
              <a:rPr lang="nl-NL" smtClean="0">
                <a:solidFill>
                  <a:srgbClr val="000000">
                    <a:lumMod val="50000"/>
                    <a:lumOff val="50000"/>
                  </a:srgbClr>
                </a:solidFill>
              </a:rPr>
              <a:pPr/>
              <a:t>27-8-2019</a:t>
            </a:fld>
            <a:endParaRPr lang="nl-NL">
              <a:solidFill>
                <a:srgbClr val="000000">
                  <a:lumMod val="50000"/>
                  <a:lumOff val="50000"/>
                </a:srgbClr>
              </a:solidFill>
            </a:endParaRPr>
          </a:p>
        </p:txBody>
      </p:sp>
      <p:sp>
        <p:nvSpPr>
          <p:cNvPr id="7" name="Footer Placeholder 6"/>
          <p:cNvSpPr>
            <a:spLocks noGrp="1"/>
          </p:cNvSpPr>
          <p:nvPr>
            <p:ph type="ftr" sz="quarter" idx="11"/>
          </p:nvPr>
        </p:nvSpPr>
        <p:spPr/>
        <p:txBody>
          <a:bodyPr/>
          <a:lstStyle/>
          <a:p>
            <a:endParaRPr lang="nl-NL">
              <a:solidFill>
                <a:srgbClr val="000000">
                  <a:lumMod val="50000"/>
                  <a:lumOff val="50000"/>
                </a:srgbClr>
              </a:solidFill>
            </a:endParaRPr>
          </a:p>
        </p:txBody>
      </p:sp>
      <p:sp>
        <p:nvSpPr>
          <p:cNvPr id="8" name="Slide Number Placeholder 7"/>
          <p:cNvSpPr>
            <a:spLocks noGrp="1"/>
          </p:cNvSpPr>
          <p:nvPr>
            <p:ph type="sldNum" sz="quarter" idx="12"/>
          </p:nvPr>
        </p:nvSpPr>
        <p:spPr/>
        <p:txBody>
          <a:bodyPr/>
          <a:lstStyle/>
          <a:p>
            <a:fld id="{68B510A6-1C46-4055-9BB7-294E43D2E3E0}" type="slidenum">
              <a:rPr lang="nl-NL" smtClean="0">
                <a:solidFill>
                  <a:srgbClr val="40BAD2"/>
                </a:solidFill>
              </a:rPr>
              <a:pPr/>
              <a:t>‹nr.›</a:t>
            </a:fld>
            <a:endParaRPr lang="nl-NL">
              <a:solidFill>
                <a:srgbClr val="40BAD2"/>
              </a:solidFill>
            </a:endParaRPr>
          </a:p>
        </p:txBody>
      </p:sp>
    </p:spTree>
    <p:extLst>
      <p:ext uri="{BB962C8B-B14F-4D97-AF65-F5344CB8AC3E}">
        <p14:creationId xmlns:p14="http://schemas.microsoft.com/office/powerpoint/2010/main" val="3670668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7"/>
          <p:cNvSpPr>
            <a:spLocks noGrp="1"/>
          </p:cNvSpPr>
          <p:nvPr>
            <p:ph type="dt" sz="half" idx="10"/>
          </p:nvPr>
        </p:nvSpPr>
        <p:spPr/>
        <p:txBody>
          <a:bodyPr/>
          <a:lstStyle/>
          <a:p>
            <a:fld id="{BA1E0E25-0D54-498D-99F7-BA45FD2326AC}" type="datetimeFigureOut">
              <a:rPr lang="nl-NL" smtClean="0"/>
              <a:t>27-8-2019</a:t>
            </a:fld>
            <a:endParaRPr lang="nl-NL"/>
          </a:p>
        </p:txBody>
      </p:sp>
      <p:sp>
        <p:nvSpPr>
          <p:cNvPr id="9" name="Footer Placeholder 8"/>
          <p:cNvSpPr>
            <a:spLocks noGrp="1"/>
          </p:cNvSpPr>
          <p:nvPr>
            <p:ph type="ftr" sz="quarter" idx="11"/>
          </p:nvPr>
        </p:nvSpPr>
        <p:spPr/>
        <p:txBody>
          <a:bodyPr/>
          <a:lstStyle/>
          <a:p>
            <a:endParaRPr lang="nl-NL"/>
          </a:p>
        </p:txBody>
      </p:sp>
      <p:sp>
        <p:nvSpPr>
          <p:cNvPr id="10" name="Slide Number Placeholder 9"/>
          <p:cNvSpPr>
            <a:spLocks noGrp="1"/>
          </p:cNvSpPr>
          <p:nvPr>
            <p:ph type="sldNum" sz="quarter" idx="12"/>
          </p:nvPr>
        </p:nvSpPr>
        <p:spPr/>
        <p:txBody>
          <a:bodyPr/>
          <a:lstStyle/>
          <a:p>
            <a:fld id="{68B510A6-1C46-4055-9BB7-294E43D2E3E0}" type="slidenum">
              <a:rPr lang="nl-NL" smtClean="0"/>
              <a:t>‹nr.›</a:t>
            </a:fld>
            <a:endParaRPr lang="nl-NL"/>
          </a:p>
        </p:txBody>
      </p:sp>
    </p:spTree>
    <p:extLst>
      <p:ext uri="{BB962C8B-B14F-4D97-AF65-F5344CB8AC3E}">
        <p14:creationId xmlns:p14="http://schemas.microsoft.com/office/powerpoint/2010/main" val="24900768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A1E0E25-0D54-498D-99F7-BA45FD2326AC}" type="datetimeFigureOut">
              <a:rPr lang="nl-NL" smtClean="0">
                <a:solidFill>
                  <a:srgbClr val="000000">
                    <a:lumMod val="50000"/>
                    <a:lumOff val="50000"/>
                  </a:srgbClr>
                </a:solidFill>
              </a:rPr>
              <a:pPr/>
              <a:t>27-8-2019</a:t>
            </a:fld>
            <a:endParaRPr lang="nl-NL">
              <a:solidFill>
                <a:srgbClr val="000000">
                  <a:lumMod val="50000"/>
                  <a:lumOff val="50000"/>
                </a:srgbClr>
              </a:solidFill>
            </a:endParaRPr>
          </a:p>
        </p:txBody>
      </p:sp>
      <p:sp>
        <p:nvSpPr>
          <p:cNvPr id="6" name="Footer Placeholder 5"/>
          <p:cNvSpPr>
            <a:spLocks noGrp="1"/>
          </p:cNvSpPr>
          <p:nvPr>
            <p:ph type="ftr" sz="quarter" idx="11"/>
          </p:nvPr>
        </p:nvSpPr>
        <p:spPr/>
        <p:txBody>
          <a:bodyPr/>
          <a:lstStyle/>
          <a:p>
            <a:endParaRPr lang="nl-NL">
              <a:solidFill>
                <a:srgbClr val="000000">
                  <a:lumMod val="50000"/>
                  <a:lumOff val="50000"/>
                </a:srgbClr>
              </a:solidFill>
            </a:endParaRPr>
          </a:p>
        </p:txBody>
      </p:sp>
      <p:sp>
        <p:nvSpPr>
          <p:cNvPr id="7" name="Slide Number Placeholder 6"/>
          <p:cNvSpPr>
            <a:spLocks noGrp="1"/>
          </p:cNvSpPr>
          <p:nvPr>
            <p:ph type="sldNum" sz="quarter" idx="12"/>
          </p:nvPr>
        </p:nvSpPr>
        <p:spPr/>
        <p:txBody>
          <a:bodyPr/>
          <a:lstStyle/>
          <a:p>
            <a:fld id="{68B510A6-1C46-4055-9BB7-294E43D2E3E0}" type="slidenum">
              <a:rPr lang="nl-NL" smtClean="0">
                <a:solidFill>
                  <a:srgbClr val="40BAD2"/>
                </a:solidFill>
              </a:rPr>
              <a:pPr/>
              <a:t>‹nr.›</a:t>
            </a:fld>
            <a:endParaRPr lang="nl-NL">
              <a:solidFill>
                <a:srgbClr val="40BAD2"/>
              </a:solidFill>
            </a:endParaRPr>
          </a:p>
        </p:txBody>
      </p:sp>
    </p:spTree>
    <p:extLst>
      <p:ext uri="{BB962C8B-B14F-4D97-AF65-F5344CB8AC3E}">
        <p14:creationId xmlns:p14="http://schemas.microsoft.com/office/powerpoint/2010/main" val="30666345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nl-NL"/>
              <a:t>Klik om de stijl te bewerken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8" name="Date Placeholder 7"/>
          <p:cNvSpPr>
            <a:spLocks noGrp="1"/>
          </p:cNvSpPr>
          <p:nvPr>
            <p:ph type="dt" sz="half" idx="10"/>
          </p:nvPr>
        </p:nvSpPr>
        <p:spPr/>
        <p:txBody>
          <a:bodyPr/>
          <a:lstStyle/>
          <a:p>
            <a:fld id="{BA1E0E25-0D54-498D-99F7-BA45FD2326AC}" type="datetimeFigureOut">
              <a:rPr lang="nl-NL" smtClean="0">
                <a:solidFill>
                  <a:srgbClr val="000000">
                    <a:lumMod val="50000"/>
                    <a:lumOff val="50000"/>
                  </a:srgbClr>
                </a:solidFill>
              </a:rPr>
              <a:pPr/>
              <a:t>27-8-2019</a:t>
            </a:fld>
            <a:endParaRPr lang="nl-NL">
              <a:solidFill>
                <a:srgbClr val="000000">
                  <a:lumMod val="50000"/>
                  <a:lumOff val="50000"/>
                </a:srgbClr>
              </a:solidFill>
            </a:endParaRPr>
          </a:p>
        </p:txBody>
      </p:sp>
      <p:sp>
        <p:nvSpPr>
          <p:cNvPr id="9" name="Footer Placeholder 8"/>
          <p:cNvSpPr>
            <a:spLocks noGrp="1"/>
          </p:cNvSpPr>
          <p:nvPr>
            <p:ph type="ftr" sz="quarter" idx="11"/>
          </p:nvPr>
        </p:nvSpPr>
        <p:spPr/>
        <p:txBody>
          <a:bodyPr/>
          <a:lstStyle/>
          <a:p>
            <a:endParaRPr lang="nl-NL">
              <a:solidFill>
                <a:srgbClr val="000000">
                  <a:lumMod val="50000"/>
                  <a:lumOff val="50000"/>
                </a:srgbClr>
              </a:solidFill>
            </a:endParaRPr>
          </a:p>
        </p:txBody>
      </p:sp>
      <p:sp>
        <p:nvSpPr>
          <p:cNvPr id="10" name="Slide Number Placeholder 9"/>
          <p:cNvSpPr>
            <a:spLocks noGrp="1"/>
          </p:cNvSpPr>
          <p:nvPr>
            <p:ph type="sldNum" sz="quarter" idx="12"/>
          </p:nvPr>
        </p:nvSpPr>
        <p:spPr/>
        <p:txBody>
          <a:bodyPr/>
          <a:lstStyle/>
          <a:p>
            <a:fld id="{68B510A6-1C46-4055-9BB7-294E43D2E3E0}" type="slidenum">
              <a:rPr lang="nl-NL" smtClean="0">
                <a:solidFill>
                  <a:srgbClr val="40BAD2"/>
                </a:solidFill>
              </a:rPr>
              <a:pPr/>
              <a:t>‹nr.›</a:t>
            </a:fld>
            <a:endParaRPr lang="nl-NL">
              <a:solidFill>
                <a:srgbClr val="40BAD2"/>
              </a:solidFill>
            </a:endParaRPr>
          </a:p>
        </p:txBody>
      </p:sp>
    </p:spTree>
    <p:extLst>
      <p:ext uri="{BB962C8B-B14F-4D97-AF65-F5344CB8AC3E}">
        <p14:creationId xmlns:p14="http://schemas.microsoft.com/office/powerpoint/2010/main" val="12743538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nl-NL"/>
              <a:t>Klik om de stijl te bewerken</a:t>
            </a:r>
            <a:endParaRPr lang="en-US" dirty="0"/>
          </a:p>
        </p:txBody>
      </p:sp>
      <p:sp>
        <p:nvSpPr>
          <p:cNvPr id="3" name="Picture Placeholder 2"/>
          <p:cNvSpPr>
            <a:spLocks noGrp="1" noChangeAspect="1"/>
          </p:cNvSpPr>
          <p:nvPr>
            <p:ph type="pic" idx="1"/>
          </p:nvPr>
        </p:nvSpPr>
        <p:spPr>
          <a:xfrm>
            <a:off x="3570645" y="767419"/>
            <a:ext cx="8115231"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8" name="Date Placeholder 7"/>
          <p:cNvSpPr>
            <a:spLocks noGrp="1"/>
          </p:cNvSpPr>
          <p:nvPr>
            <p:ph type="dt" sz="half" idx="10"/>
          </p:nvPr>
        </p:nvSpPr>
        <p:spPr/>
        <p:txBody>
          <a:bodyPr/>
          <a:lstStyle/>
          <a:p>
            <a:fld id="{BA1E0E25-0D54-498D-99F7-BA45FD2326AC}" type="datetimeFigureOut">
              <a:rPr lang="nl-NL" smtClean="0">
                <a:solidFill>
                  <a:srgbClr val="000000">
                    <a:lumMod val="50000"/>
                    <a:lumOff val="50000"/>
                  </a:srgbClr>
                </a:solidFill>
              </a:rPr>
              <a:pPr/>
              <a:t>27-8-2019</a:t>
            </a:fld>
            <a:endParaRPr lang="nl-NL">
              <a:solidFill>
                <a:srgbClr val="000000">
                  <a:lumMod val="50000"/>
                  <a:lumOff val="50000"/>
                </a:srgbClr>
              </a:solidFill>
            </a:endParaRPr>
          </a:p>
        </p:txBody>
      </p:sp>
      <p:sp>
        <p:nvSpPr>
          <p:cNvPr id="9" name="Footer Placeholder 8"/>
          <p:cNvSpPr>
            <a:spLocks noGrp="1"/>
          </p:cNvSpPr>
          <p:nvPr>
            <p:ph type="ftr" sz="quarter" idx="11"/>
          </p:nvPr>
        </p:nvSpPr>
        <p:spPr>
          <a:xfrm>
            <a:off x="3499102" y="6356352"/>
            <a:ext cx="5911517" cy="365125"/>
          </a:xfrm>
        </p:spPr>
        <p:txBody>
          <a:bodyPr/>
          <a:lstStyle/>
          <a:p>
            <a:endParaRPr lang="nl-NL">
              <a:solidFill>
                <a:srgbClr val="000000">
                  <a:lumMod val="50000"/>
                  <a:lumOff val="50000"/>
                </a:srgbClr>
              </a:solidFill>
            </a:endParaRPr>
          </a:p>
        </p:txBody>
      </p:sp>
      <p:sp>
        <p:nvSpPr>
          <p:cNvPr id="10" name="Slide Number Placeholder 9"/>
          <p:cNvSpPr>
            <a:spLocks noGrp="1"/>
          </p:cNvSpPr>
          <p:nvPr>
            <p:ph type="sldNum" sz="quarter" idx="12"/>
          </p:nvPr>
        </p:nvSpPr>
        <p:spPr/>
        <p:txBody>
          <a:bodyPr/>
          <a:lstStyle/>
          <a:p>
            <a:fld id="{68B510A6-1C46-4055-9BB7-294E43D2E3E0}" type="slidenum">
              <a:rPr lang="nl-NL" smtClean="0">
                <a:solidFill>
                  <a:srgbClr val="40BAD2"/>
                </a:solidFill>
              </a:rPr>
              <a:pPr/>
              <a:t>‹nr.›</a:t>
            </a:fld>
            <a:endParaRPr lang="nl-NL">
              <a:solidFill>
                <a:srgbClr val="40BAD2"/>
              </a:solidFill>
            </a:endParaRPr>
          </a:p>
        </p:txBody>
      </p:sp>
    </p:spTree>
    <p:extLst>
      <p:ext uri="{BB962C8B-B14F-4D97-AF65-F5344CB8AC3E}">
        <p14:creationId xmlns:p14="http://schemas.microsoft.com/office/powerpoint/2010/main" val="3159932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A1E0E25-0D54-498D-99F7-BA45FD2326AC}" type="datetimeFigureOut">
              <a:rPr lang="nl-NL" smtClean="0">
                <a:solidFill>
                  <a:srgbClr val="000000">
                    <a:lumMod val="50000"/>
                    <a:lumOff val="50000"/>
                  </a:srgbClr>
                </a:solidFill>
              </a:rPr>
              <a:pPr/>
              <a:t>27-8-2019</a:t>
            </a:fld>
            <a:endParaRPr lang="nl-NL">
              <a:solidFill>
                <a:srgbClr val="000000">
                  <a:lumMod val="50000"/>
                  <a:lumOff val="50000"/>
                </a:srgbClr>
              </a:solidFill>
            </a:endParaRPr>
          </a:p>
        </p:txBody>
      </p:sp>
      <p:sp>
        <p:nvSpPr>
          <p:cNvPr id="8" name="Footer Placeholder 7"/>
          <p:cNvSpPr>
            <a:spLocks noGrp="1"/>
          </p:cNvSpPr>
          <p:nvPr>
            <p:ph type="ftr" sz="quarter" idx="11"/>
          </p:nvPr>
        </p:nvSpPr>
        <p:spPr/>
        <p:txBody>
          <a:bodyPr/>
          <a:lstStyle/>
          <a:p>
            <a:endParaRPr lang="nl-NL">
              <a:solidFill>
                <a:srgbClr val="000000">
                  <a:lumMod val="50000"/>
                  <a:lumOff val="50000"/>
                </a:srgbClr>
              </a:solidFill>
            </a:endParaRPr>
          </a:p>
        </p:txBody>
      </p:sp>
      <p:sp>
        <p:nvSpPr>
          <p:cNvPr id="9" name="Slide Number Placeholder 8"/>
          <p:cNvSpPr>
            <a:spLocks noGrp="1"/>
          </p:cNvSpPr>
          <p:nvPr>
            <p:ph type="sldNum" sz="quarter" idx="12"/>
          </p:nvPr>
        </p:nvSpPr>
        <p:spPr/>
        <p:txBody>
          <a:bodyPr/>
          <a:lstStyle/>
          <a:p>
            <a:fld id="{68B510A6-1C46-4055-9BB7-294E43D2E3E0}" type="slidenum">
              <a:rPr lang="nl-NL" smtClean="0">
                <a:solidFill>
                  <a:srgbClr val="40BAD2"/>
                </a:solidFill>
              </a:rPr>
              <a:pPr/>
              <a:t>‹nr.›</a:t>
            </a:fld>
            <a:endParaRPr lang="nl-NL">
              <a:solidFill>
                <a:srgbClr val="40BAD2"/>
              </a:solidFill>
            </a:endParaRPr>
          </a:p>
        </p:txBody>
      </p:sp>
    </p:spTree>
    <p:extLst>
      <p:ext uri="{BB962C8B-B14F-4D97-AF65-F5344CB8AC3E}">
        <p14:creationId xmlns:p14="http://schemas.microsoft.com/office/powerpoint/2010/main" val="27701448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A1E0E25-0D54-498D-99F7-BA45FD2326AC}" type="datetimeFigureOut">
              <a:rPr lang="nl-NL" smtClean="0">
                <a:solidFill>
                  <a:srgbClr val="000000">
                    <a:lumMod val="50000"/>
                    <a:lumOff val="50000"/>
                  </a:srgbClr>
                </a:solidFill>
              </a:rPr>
              <a:pPr/>
              <a:t>27-8-2019</a:t>
            </a:fld>
            <a:endParaRPr lang="nl-NL">
              <a:solidFill>
                <a:srgbClr val="000000">
                  <a:lumMod val="50000"/>
                  <a:lumOff val="50000"/>
                </a:srgbClr>
              </a:solidFill>
            </a:endParaRPr>
          </a:p>
        </p:txBody>
      </p:sp>
      <p:sp>
        <p:nvSpPr>
          <p:cNvPr id="8" name="Footer Placeholder 7"/>
          <p:cNvSpPr>
            <a:spLocks noGrp="1"/>
          </p:cNvSpPr>
          <p:nvPr>
            <p:ph type="ftr" sz="quarter" idx="11"/>
          </p:nvPr>
        </p:nvSpPr>
        <p:spPr/>
        <p:txBody>
          <a:bodyPr/>
          <a:lstStyle/>
          <a:p>
            <a:endParaRPr lang="nl-NL">
              <a:solidFill>
                <a:srgbClr val="000000">
                  <a:lumMod val="50000"/>
                  <a:lumOff val="50000"/>
                </a:srgbClr>
              </a:solidFill>
            </a:endParaRPr>
          </a:p>
        </p:txBody>
      </p:sp>
      <p:sp>
        <p:nvSpPr>
          <p:cNvPr id="9" name="Slide Number Placeholder 8"/>
          <p:cNvSpPr>
            <a:spLocks noGrp="1"/>
          </p:cNvSpPr>
          <p:nvPr>
            <p:ph type="sldNum" sz="quarter" idx="12"/>
          </p:nvPr>
        </p:nvSpPr>
        <p:spPr/>
        <p:txBody>
          <a:bodyPr/>
          <a:lstStyle/>
          <a:p>
            <a:fld id="{68B510A6-1C46-4055-9BB7-294E43D2E3E0}" type="slidenum">
              <a:rPr lang="nl-NL" smtClean="0">
                <a:solidFill>
                  <a:srgbClr val="40BAD2"/>
                </a:solidFill>
              </a:rPr>
              <a:pPr/>
              <a:t>‹nr.›</a:t>
            </a:fld>
            <a:endParaRPr lang="nl-NL">
              <a:solidFill>
                <a:srgbClr val="40BAD2"/>
              </a:solidFill>
            </a:endParaRPr>
          </a:p>
        </p:txBody>
      </p:sp>
    </p:spTree>
    <p:extLst>
      <p:ext uri="{BB962C8B-B14F-4D97-AF65-F5344CB8AC3E}">
        <p14:creationId xmlns:p14="http://schemas.microsoft.com/office/powerpoint/2010/main" val="16515133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chart">
  <p:cSld name="Titel en grafiek">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9"/>
            <a:ext cx="10972800" cy="438582"/>
          </a:xfrm>
          <a:prstGeom prst="rect">
            <a:avLst/>
          </a:prstGeom>
        </p:spPr>
        <p:txBody>
          <a:bodyPr/>
          <a:lstStyle/>
          <a:p>
            <a:r>
              <a:rPr lang="nl-NL"/>
              <a:t>Klik om de stijl te bewerken</a:t>
            </a:r>
          </a:p>
        </p:txBody>
      </p:sp>
      <p:sp>
        <p:nvSpPr>
          <p:cNvPr id="3" name="Tijdelijke aanduiding voor grafiek 2"/>
          <p:cNvSpPr>
            <a:spLocks noGrp="1"/>
          </p:cNvSpPr>
          <p:nvPr>
            <p:ph type="chart" idx="1"/>
          </p:nvPr>
        </p:nvSpPr>
        <p:spPr>
          <a:xfrm>
            <a:off x="609600" y="1600204"/>
            <a:ext cx="10972800" cy="4525963"/>
          </a:xfrm>
          <a:prstGeom prst="rect">
            <a:avLst/>
          </a:prstGeom>
        </p:spPr>
        <p:txBody>
          <a:bodyPr rtlCol="0">
            <a:normAutofit/>
          </a:bodyPr>
          <a:lstStyle/>
          <a:p>
            <a:pPr lvl="0"/>
            <a:endParaRPr lang="nl-NL" noProof="0" dirty="0"/>
          </a:p>
        </p:txBody>
      </p:sp>
      <p:sp>
        <p:nvSpPr>
          <p:cNvPr id="4" name="Rectangle 6"/>
          <p:cNvSpPr>
            <a:spLocks noGrp="1" noChangeArrowheads="1"/>
          </p:cNvSpPr>
          <p:nvPr>
            <p:ph type="sldNum" sz="quarter" idx="10"/>
          </p:nvPr>
        </p:nvSpPr>
        <p:spPr>
          <a:xfrm>
            <a:off x="10029095" y="6245228"/>
            <a:ext cx="261815" cy="138113"/>
          </a:xfrm>
        </p:spPr>
        <p:txBody>
          <a:bodyPr/>
          <a:lstStyle>
            <a:lvl1pPr>
              <a:defRPr/>
            </a:lvl1pPr>
          </a:lstStyle>
          <a:p>
            <a:fld id="{CE6253D6-0EFB-4380-8B52-8D53B18EEDBD}" type="slidenum">
              <a:rPr lang="nl-NL" altLang="nl-NL">
                <a:solidFill>
                  <a:srgbClr val="40BAD2"/>
                </a:solidFill>
              </a:rPr>
              <a:pPr/>
              <a:t>‹nr.›</a:t>
            </a:fld>
            <a:endParaRPr lang="nl-NL" altLang="nl-NL">
              <a:solidFill>
                <a:srgbClr val="40BAD2"/>
              </a:solidFill>
            </a:endParaRPr>
          </a:p>
        </p:txBody>
      </p:sp>
    </p:spTree>
    <p:extLst>
      <p:ext uri="{BB962C8B-B14F-4D97-AF65-F5344CB8AC3E}">
        <p14:creationId xmlns:p14="http://schemas.microsoft.com/office/powerpoint/2010/main" val="3933204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Regulier / opsomming bullets">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ln w="3175">
            <a:noFill/>
            <a:prstDash val="sysDot"/>
          </a:ln>
        </p:spPr>
        <p:txBody>
          <a:bodyPr/>
          <a:lstStyle/>
          <a:p>
            <a:endParaRPr lang="nl-NL" dirty="0"/>
          </a:p>
        </p:txBody>
      </p:sp>
      <p:sp>
        <p:nvSpPr>
          <p:cNvPr id="5" name="Tijdelijke aanduiding voor voettekst 4"/>
          <p:cNvSpPr>
            <a:spLocks noGrp="1"/>
          </p:cNvSpPr>
          <p:nvPr>
            <p:ph type="ftr" sz="quarter" idx="11"/>
          </p:nvPr>
        </p:nvSpPr>
        <p:spPr>
          <a:xfrm>
            <a:off x="672000" y="6429645"/>
            <a:ext cx="8880000" cy="192000"/>
          </a:xfrm>
          <a:ln w="3175">
            <a:noFill/>
            <a:prstDash val="solid"/>
          </a:ln>
        </p:spPr>
        <p:txBody>
          <a:bodyPr/>
          <a:lstStyle/>
          <a:p>
            <a:endParaRPr lang="nl-NL" dirty="0"/>
          </a:p>
        </p:txBody>
      </p:sp>
      <p:sp>
        <p:nvSpPr>
          <p:cNvPr id="6" name="Tijdelijke aanduiding voor dianummer 5"/>
          <p:cNvSpPr>
            <a:spLocks noGrp="1"/>
          </p:cNvSpPr>
          <p:nvPr>
            <p:ph type="sldNum" sz="quarter" idx="12"/>
          </p:nvPr>
        </p:nvSpPr>
        <p:spPr>
          <a:ln w="3175">
            <a:noFill/>
            <a:prstDash val="sysDot"/>
          </a:ln>
        </p:spPr>
        <p:txBody>
          <a:bodyPr/>
          <a:lstStyle/>
          <a:p>
            <a:fld id="{5E351446-36E0-4030-ADF0-3D1CBEC8B63A}" type="slidenum">
              <a:rPr lang="nl-NL" smtClean="0"/>
              <a:pPr/>
              <a:t>‹nr.›</a:t>
            </a:fld>
            <a:endParaRPr lang="nl-NL"/>
          </a:p>
        </p:txBody>
      </p:sp>
      <p:sp>
        <p:nvSpPr>
          <p:cNvPr id="7" name="Titel 6"/>
          <p:cNvSpPr>
            <a:spLocks noGrp="1"/>
          </p:cNvSpPr>
          <p:nvPr>
            <p:ph type="title"/>
          </p:nvPr>
        </p:nvSpPr>
        <p:spPr>
          <a:xfrm>
            <a:off x="672000" y="360000"/>
            <a:ext cx="9264000" cy="414000"/>
          </a:xfrm>
        </p:spPr>
        <p:txBody>
          <a:bodyPr/>
          <a:lstStyle/>
          <a:p>
            <a:endParaRPr lang="nl-NL" dirty="0"/>
          </a:p>
        </p:txBody>
      </p:sp>
      <p:sp>
        <p:nvSpPr>
          <p:cNvPr id="10" name="Tijdelijke aanduiding voor inhoud 9"/>
          <p:cNvSpPr>
            <a:spLocks noGrp="1"/>
          </p:cNvSpPr>
          <p:nvPr>
            <p:ph sz="quarter" idx="13"/>
          </p:nvPr>
        </p:nvSpPr>
        <p:spPr>
          <a:xfrm>
            <a:off x="672000" y="1044000"/>
            <a:ext cx="11184000" cy="51480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7286243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5581" cy="8094817"/>
          </a:xfrm>
          <a:prstGeom prst="rect">
            <a:avLst/>
          </a:prstGeom>
        </p:spPr>
      </p:pic>
      <p:sp>
        <p:nvSpPr>
          <p:cNvPr id="7" name="Rectangle 6"/>
          <p:cNvSpPr/>
          <p:nvPr/>
        </p:nvSpPr>
        <p:spPr>
          <a:xfrm>
            <a:off x="1" y="762001"/>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9270263" y="762001"/>
            <a:ext cx="2925319" cy="5334001"/>
          </a:xfrm>
          <a:prstGeom prst="rect">
            <a:avLst/>
          </a:prstGeom>
          <a:solidFill>
            <a:schemeClr val="bg1">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rot="5400000">
            <a:off x="3806143" y="-795423"/>
            <a:ext cx="2378541" cy="7790795"/>
          </a:xfrm>
        </p:spPr>
        <p:txBody>
          <a:bodyPr anchor="b">
            <a:normAutofit/>
          </a:bodyPr>
          <a:lstStyle>
            <a:lvl1pPr algn="l">
              <a:defRPr sz="5900" spc="-100" baseline="0">
                <a:solidFill>
                  <a:srgbClr val="FFFFFF"/>
                </a:solidFill>
              </a:defRPr>
            </a:lvl1pPr>
          </a:lstStyle>
          <a:p>
            <a:r>
              <a:rPr lang="nl-NL"/>
              <a:t>Klik om de stijl te bewerken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BA1E0E25-0D54-498D-99F7-BA45FD2326AC}" type="datetimeFigureOut">
              <a:rPr lang="nl-NL" smtClean="0">
                <a:solidFill>
                  <a:srgbClr val="000000">
                    <a:lumMod val="50000"/>
                    <a:lumOff val="50000"/>
                  </a:srgbClr>
                </a:solidFill>
              </a:rPr>
              <a:pPr/>
              <a:t>27-8-2019</a:t>
            </a:fld>
            <a:endParaRPr lang="nl-NL">
              <a:solidFill>
                <a:srgbClr val="000000">
                  <a:lumMod val="50000"/>
                  <a:lumOff val="50000"/>
                </a:srgbClr>
              </a:solidFill>
            </a:endParaRPr>
          </a:p>
        </p:txBody>
      </p:sp>
      <p:sp>
        <p:nvSpPr>
          <p:cNvPr id="5" name="Footer Placeholder 4"/>
          <p:cNvSpPr>
            <a:spLocks noGrp="1"/>
          </p:cNvSpPr>
          <p:nvPr>
            <p:ph type="ftr" sz="quarter" idx="11"/>
          </p:nvPr>
        </p:nvSpPr>
        <p:spPr/>
        <p:txBody>
          <a:bodyPr/>
          <a:lstStyle/>
          <a:p>
            <a:endParaRPr lang="nl-NL">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68B510A6-1C46-4055-9BB7-294E43D2E3E0}" type="slidenum">
              <a:rPr lang="nl-NL" smtClean="0">
                <a:solidFill>
                  <a:srgbClr val="40BAD2"/>
                </a:solidFill>
              </a:rPr>
              <a:pPr/>
              <a:t>‹nr.›</a:t>
            </a:fld>
            <a:endParaRPr lang="nl-NL">
              <a:solidFill>
                <a:srgbClr val="40BAD2"/>
              </a:solidFill>
            </a:endParaRPr>
          </a:p>
        </p:txBody>
      </p:sp>
    </p:spTree>
    <p:extLst>
      <p:ext uri="{BB962C8B-B14F-4D97-AF65-F5344CB8AC3E}">
        <p14:creationId xmlns:p14="http://schemas.microsoft.com/office/powerpoint/2010/main" val="1671891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rot="5400000">
            <a:off x="5437907" y="-4460474"/>
            <a:ext cx="1226124" cy="10963803"/>
          </a:xfrm>
        </p:spPr>
        <p:txBody>
          <a:bodyPr/>
          <a:lstStyle/>
          <a:p>
            <a:r>
              <a:rPr lang="nl-NL"/>
              <a:t>Klik om de stijl te bewerken</a:t>
            </a:r>
            <a:endParaRPr lang="en-US" dirty="0"/>
          </a:p>
        </p:txBody>
      </p:sp>
      <p:sp>
        <p:nvSpPr>
          <p:cNvPr id="3" name="Content Placeholder 2"/>
          <p:cNvSpPr>
            <a:spLocks noGrp="1"/>
          </p:cNvSpPr>
          <p:nvPr>
            <p:ph idx="1"/>
          </p:nvPr>
        </p:nvSpPr>
        <p:spPr>
          <a:xfrm>
            <a:off x="454767" y="1634492"/>
            <a:ext cx="11192404" cy="4484941"/>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A1E0E25-0D54-498D-99F7-BA45FD2326AC}" type="datetimeFigureOut">
              <a:rPr lang="nl-NL" smtClean="0">
                <a:solidFill>
                  <a:srgbClr val="000000">
                    <a:lumMod val="50000"/>
                    <a:lumOff val="50000"/>
                  </a:srgbClr>
                </a:solidFill>
              </a:rPr>
              <a:pPr/>
              <a:t>27-8-2019</a:t>
            </a:fld>
            <a:endParaRPr lang="nl-NL">
              <a:solidFill>
                <a:srgbClr val="000000">
                  <a:lumMod val="50000"/>
                  <a:lumOff val="50000"/>
                </a:srgbClr>
              </a:solidFill>
            </a:endParaRPr>
          </a:p>
        </p:txBody>
      </p:sp>
      <p:sp>
        <p:nvSpPr>
          <p:cNvPr id="5" name="Footer Placeholder 4"/>
          <p:cNvSpPr>
            <a:spLocks noGrp="1"/>
          </p:cNvSpPr>
          <p:nvPr>
            <p:ph type="ftr" sz="quarter" idx="11"/>
          </p:nvPr>
        </p:nvSpPr>
        <p:spPr/>
        <p:txBody>
          <a:bodyPr/>
          <a:lstStyle/>
          <a:p>
            <a:endParaRPr lang="nl-NL">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68B510A6-1C46-4055-9BB7-294E43D2E3E0}" type="slidenum">
              <a:rPr lang="nl-NL" smtClean="0">
                <a:solidFill>
                  <a:srgbClr val="40BAD2"/>
                </a:solidFill>
              </a:rPr>
              <a:pPr/>
              <a:t>‹nr.›</a:t>
            </a:fld>
            <a:endParaRPr lang="nl-NL">
              <a:solidFill>
                <a:srgbClr val="40BAD2"/>
              </a:solidFill>
            </a:endParaRPr>
          </a:p>
        </p:txBody>
      </p:sp>
    </p:spTree>
    <p:extLst>
      <p:ext uri="{BB962C8B-B14F-4D97-AF65-F5344CB8AC3E}">
        <p14:creationId xmlns:p14="http://schemas.microsoft.com/office/powerpoint/2010/main" val="19175762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nl-NL"/>
              <a:t>Klik om de stijl te bewerken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A1E0E25-0D54-498D-99F7-BA45FD2326AC}" type="datetimeFigureOut">
              <a:rPr lang="nl-NL" smtClean="0">
                <a:solidFill>
                  <a:srgbClr val="000000">
                    <a:lumMod val="50000"/>
                    <a:lumOff val="50000"/>
                  </a:srgbClr>
                </a:solidFill>
              </a:rPr>
              <a:pPr/>
              <a:t>27-8-2019</a:t>
            </a:fld>
            <a:endParaRPr lang="nl-NL">
              <a:solidFill>
                <a:srgbClr val="000000">
                  <a:lumMod val="50000"/>
                  <a:lumOff val="50000"/>
                </a:srgbClr>
              </a:solidFill>
            </a:endParaRPr>
          </a:p>
        </p:txBody>
      </p:sp>
      <p:sp>
        <p:nvSpPr>
          <p:cNvPr id="5" name="Footer Placeholder 4"/>
          <p:cNvSpPr>
            <a:spLocks noGrp="1"/>
          </p:cNvSpPr>
          <p:nvPr>
            <p:ph type="ftr" sz="quarter" idx="11"/>
          </p:nvPr>
        </p:nvSpPr>
        <p:spPr/>
        <p:txBody>
          <a:bodyPr/>
          <a:lstStyle/>
          <a:p>
            <a:endParaRPr lang="nl-NL">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68B510A6-1C46-4055-9BB7-294E43D2E3E0}" type="slidenum">
              <a:rPr lang="nl-NL" smtClean="0">
                <a:solidFill>
                  <a:srgbClr val="40BAD2"/>
                </a:solidFill>
              </a:rPr>
              <a:pPr/>
              <a:t>‹nr.›</a:t>
            </a:fld>
            <a:endParaRPr lang="nl-NL">
              <a:solidFill>
                <a:srgbClr val="40BAD2"/>
              </a:solidFill>
            </a:endParaRPr>
          </a:p>
        </p:txBody>
      </p:sp>
    </p:spTree>
    <p:extLst>
      <p:ext uri="{BB962C8B-B14F-4D97-AF65-F5344CB8AC3E}">
        <p14:creationId xmlns:p14="http://schemas.microsoft.com/office/powerpoint/2010/main" val="2966474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de stijl te bewerken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7818463" y="1023588"/>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2" name="Date Placeholder 1"/>
          <p:cNvSpPr>
            <a:spLocks noGrp="1"/>
          </p:cNvSpPr>
          <p:nvPr>
            <p:ph type="dt" sz="half" idx="10"/>
          </p:nvPr>
        </p:nvSpPr>
        <p:spPr/>
        <p:txBody>
          <a:bodyPr/>
          <a:lstStyle/>
          <a:p>
            <a:fld id="{BA1E0E25-0D54-498D-99F7-BA45FD2326AC}" type="datetimeFigureOut">
              <a:rPr lang="nl-NL" smtClean="0"/>
              <a:t>27-8-2019</a:t>
            </a:fld>
            <a:endParaRPr lang="nl-NL"/>
          </a:p>
        </p:txBody>
      </p:sp>
      <p:sp>
        <p:nvSpPr>
          <p:cNvPr id="11" name="Footer Placeholder 10"/>
          <p:cNvSpPr>
            <a:spLocks noGrp="1"/>
          </p:cNvSpPr>
          <p:nvPr>
            <p:ph type="ftr" sz="quarter" idx="11"/>
          </p:nvPr>
        </p:nvSpPr>
        <p:spPr/>
        <p:txBody>
          <a:bodyPr/>
          <a:lstStyle/>
          <a:p>
            <a:endParaRPr lang="nl-NL"/>
          </a:p>
        </p:txBody>
      </p:sp>
      <p:sp>
        <p:nvSpPr>
          <p:cNvPr id="12" name="Slide Number Placeholder 11"/>
          <p:cNvSpPr>
            <a:spLocks noGrp="1"/>
          </p:cNvSpPr>
          <p:nvPr>
            <p:ph type="sldNum" sz="quarter" idx="12"/>
          </p:nvPr>
        </p:nvSpPr>
        <p:spPr/>
        <p:txBody>
          <a:bodyPr/>
          <a:lstStyle/>
          <a:p>
            <a:fld id="{68B510A6-1C46-4055-9BB7-294E43D2E3E0}" type="slidenum">
              <a:rPr lang="nl-NL" smtClean="0"/>
              <a:t>‹nr.›</a:t>
            </a:fld>
            <a:endParaRPr lang="nl-NL"/>
          </a:p>
        </p:txBody>
      </p:sp>
    </p:spTree>
    <p:extLst>
      <p:ext uri="{BB962C8B-B14F-4D97-AF65-F5344CB8AC3E}">
        <p14:creationId xmlns:p14="http://schemas.microsoft.com/office/powerpoint/2010/main" val="11819517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7"/>
          <p:cNvSpPr>
            <a:spLocks noGrp="1"/>
          </p:cNvSpPr>
          <p:nvPr>
            <p:ph type="dt" sz="half" idx="10"/>
          </p:nvPr>
        </p:nvSpPr>
        <p:spPr/>
        <p:txBody>
          <a:bodyPr/>
          <a:lstStyle/>
          <a:p>
            <a:fld id="{BA1E0E25-0D54-498D-99F7-BA45FD2326AC}" type="datetimeFigureOut">
              <a:rPr lang="nl-NL" smtClean="0">
                <a:solidFill>
                  <a:srgbClr val="000000">
                    <a:lumMod val="50000"/>
                    <a:lumOff val="50000"/>
                  </a:srgbClr>
                </a:solidFill>
              </a:rPr>
              <a:pPr/>
              <a:t>27-8-2019</a:t>
            </a:fld>
            <a:endParaRPr lang="nl-NL">
              <a:solidFill>
                <a:srgbClr val="000000">
                  <a:lumMod val="50000"/>
                  <a:lumOff val="50000"/>
                </a:srgbClr>
              </a:solidFill>
            </a:endParaRPr>
          </a:p>
        </p:txBody>
      </p:sp>
      <p:sp>
        <p:nvSpPr>
          <p:cNvPr id="9" name="Footer Placeholder 8"/>
          <p:cNvSpPr>
            <a:spLocks noGrp="1"/>
          </p:cNvSpPr>
          <p:nvPr>
            <p:ph type="ftr" sz="quarter" idx="11"/>
          </p:nvPr>
        </p:nvSpPr>
        <p:spPr/>
        <p:txBody>
          <a:bodyPr/>
          <a:lstStyle/>
          <a:p>
            <a:endParaRPr lang="nl-NL">
              <a:solidFill>
                <a:srgbClr val="000000">
                  <a:lumMod val="50000"/>
                  <a:lumOff val="50000"/>
                </a:srgbClr>
              </a:solidFill>
            </a:endParaRPr>
          </a:p>
        </p:txBody>
      </p:sp>
      <p:sp>
        <p:nvSpPr>
          <p:cNvPr id="10" name="Slide Number Placeholder 9"/>
          <p:cNvSpPr>
            <a:spLocks noGrp="1"/>
          </p:cNvSpPr>
          <p:nvPr>
            <p:ph type="sldNum" sz="quarter" idx="12"/>
          </p:nvPr>
        </p:nvSpPr>
        <p:spPr/>
        <p:txBody>
          <a:bodyPr/>
          <a:lstStyle/>
          <a:p>
            <a:fld id="{68B510A6-1C46-4055-9BB7-294E43D2E3E0}" type="slidenum">
              <a:rPr lang="nl-NL" smtClean="0">
                <a:solidFill>
                  <a:srgbClr val="40BAD2"/>
                </a:solidFill>
              </a:rPr>
              <a:pPr/>
              <a:t>‹nr.›</a:t>
            </a:fld>
            <a:endParaRPr lang="nl-NL">
              <a:solidFill>
                <a:srgbClr val="40BAD2"/>
              </a:solidFill>
            </a:endParaRPr>
          </a:p>
        </p:txBody>
      </p:sp>
    </p:spTree>
    <p:extLst>
      <p:ext uri="{BB962C8B-B14F-4D97-AF65-F5344CB8AC3E}">
        <p14:creationId xmlns:p14="http://schemas.microsoft.com/office/powerpoint/2010/main" val="38574463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de stijl te bewerken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7818463" y="1023588"/>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2" name="Date Placeholder 1"/>
          <p:cNvSpPr>
            <a:spLocks noGrp="1"/>
          </p:cNvSpPr>
          <p:nvPr>
            <p:ph type="dt" sz="half" idx="10"/>
          </p:nvPr>
        </p:nvSpPr>
        <p:spPr/>
        <p:txBody>
          <a:bodyPr/>
          <a:lstStyle/>
          <a:p>
            <a:fld id="{BA1E0E25-0D54-498D-99F7-BA45FD2326AC}" type="datetimeFigureOut">
              <a:rPr lang="nl-NL" smtClean="0">
                <a:solidFill>
                  <a:srgbClr val="000000">
                    <a:lumMod val="50000"/>
                    <a:lumOff val="50000"/>
                  </a:srgbClr>
                </a:solidFill>
              </a:rPr>
              <a:pPr/>
              <a:t>27-8-2019</a:t>
            </a:fld>
            <a:endParaRPr lang="nl-NL">
              <a:solidFill>
                <a:srgbClr val="000000">
                  <a:lumMod val="50000"/>
                  <a:lumOff val="50000"/>
                </a:srgbClr>
              </a:solidFill>
            </a:endParaRPr>
          </a:p>
        </p:txBody>
      </p:sp>
      <p:sp>
        <p:nvSpPr>
          <p:cNvPr id="11" name="Footer Placeholder 10"/>
          <p:cNvSpPr>
            <a:spLocks noGrp="1"/>
          </p:cNvSpPr>
          <p:nvPr>
            <p:ph type="ftr" sz="quarter" idx="11"/>
          </p:nvPr>
        </p:nvSpPr>
        <p:spPr/>
        <p:txBody>
          <a:bodyPr/>
          <a:lstStyle/>
          <a:p>
            <a:endParaRPr lang="nl-NL">
              <a:solidFill>
                <a:srgbClr val="000000">
                  <a:lumMod val="50000"/>
                  <a:lumOff val="50000"/>
                </a:srgbClr>
              </a:solidFill>
            </a:endParaRPr>
          </a:p>
        </p:txBody>
      </p:sp>
      <p:sp>
        <p:nvSpPr>
          <p:cNvPr id="12" name="Slide Number Placeholder 11"/>
          <p:cNvSpPr>
            <a:spLocks noGrp="1"/>
          </p:cNvSpPr>
          <p:nvPr>
            <p:ph type="sldNum" sz="quarter" idx="12"/>
          </p:nvPr>
        </p:nvSpPr>
        <p:spPr/>
        <p:txBody>
          <a:bodyPr/>
          <a:lstStyle/>
          <a:p>
            <a:fld id="{68B510A6-1C46-4055-9BB7-294E43D2E3E0}" type="slidenum">
              <a:rPr lang="nl-NL" smtClean="0">
                <a:solidFill>
                  <a:srgbClr val="40BAD2"/>
                </a:solidFill>
              </a:rPr>
              <a:pPr/>
              <a:t>‹nr.›</a:t>
            </a:fld>
            <a:endParaRPr lang="nl-NL">
              <a:solidFill>
                <a:srgbClr val="40BAD2"/>
              </a:solidFill>
            </a:endParaRPr>
          </a:p>
        </p:txBody>
      </p:sp>
    </p:spTree>
    <p:extLst>
      <p:ext uri="{BB962C8B-B14F-4D97-AF65-F5344CB8AC3E}">
        <p14:creationId xmlns:p14="http://schemas.microsoft.com/office/powerpoint/2010/main" val="1376012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de stijl te bewerken</a:t>
            </a:r>
            <a:endParaRPr lang="en-US" dirty="0"/>
          </a:p>
        </p:txBody>
      </p:sp>
      <p:sp>
        <p:nvSpPr>
          <p:cNvPr id="2" name="Date Placeholder 1"/>
          <p:cNvSpPr>
            <a:spLocks noGrp="1"/>
          </p:cNvSpPr>
          <p:nvPr>
            <p:ph type="dt" sz="half" idx="10"/>
          </p:nvPr>
        </p:nvSpPr>
        <p:spPr/>
        <p:txBody>
          <a:bodyPr/>
          <a:lstStyle/>
          <a:p>
            <a:fld id="{BA1E0E25-0D54-498D-99F7-BA45FD2326AC}" type="datetimeFigureOut">
              <a:rPr lang="nl-NL" smtClean="0">
                <a:solidFill>
                  <a:srgbClr val="000000">
                    <a:lumMod val="50000"/>
                    <a:lumOff val="50000"/>
                  </a:srgbClr>
                </a:solidFill>
              </a:rPr>
              <a:pPr/>
              <a:t>27-8-2019</a:t>
            </a:fld>
            <a:endParaRPr lang="nl-NL">
              <a:solidFill>
                <a:srgbClr val="000000">
                  <a:lumMod val="50000"/>
                  <a:lumOff val="50000"/>
                </a:srgbClr>
              </a:solidFill>
            </a:endParaRPr>
          </a:p>
        </p:txBody>
      </p:sp>
      <p:sp>
        <p:nvSpPr>
          <p:cNvPr id="7" name="Footer Placeholder 6"/>
          <p:cNvSpPr>
            <a:spLocks noGrp="1"/>
          </p:cNvSpPr>
          <p:nvPr>
            <p:ph type="ftr" sz="quarter" idx="11"/>
          </p:nvPr>
        </p:nvSpPr>
        <p:spPr/>
        <p:txBody>
          <a:bodyPr/>
          <a:lstStyle/>
          <a:p>
            <a:endParaRPr lang="nl-NL">
              <a:solidFill>
                <a:srgbClr val="000000">
                  <a:lumMod val="50000"/>
                  <a:lumOff val="50000"/>
                </a:srgbClr>
              </a:solidFill>
            </a:endParaRPr>
          </a:p>
        </p:txBody>
      </p:sp>
      <p:sp>
        <p:nvSpPr>
          <p:cNvPr id="8" name="Slide Number Placeholder 7"/>
          <p:cNvSpPr>
            <a:spLocks noGrp="1"/>
          </p:cNvSpPr>
          <p:nvPr>
            <p:ph type="sldNum" sz="quarter" idx="12"/>
          </p:nvPr>
        </p:nvSpPr>
        <p:spPr/>
        <p:txBody>
          <a:bodyPr/>
          <a:lstStyle/>
          <a:p>
            <a:fld id="{68B510A6-1C46-4055-9BB7-294E43D2E3E0}" type="slidenum">
              <a:rPr lang="nl-NL" smtClean="0">
                <a:solidFill>
                  <a:srgbClr val="40BAD2"/>
                </a:solidFill>
              </a:rPr>
              <a:pPr/>
              <a:t>‹nr.›</a:t>
            </a:fld>
            <a:endParaRPr lang="nl-NL">
              <a:solidFill>
                <a:srgbClr val="40BAD2"/>
              </a:solidFill>
            </a:endParaRPr>
          </a:p>
        </p:txBody>
      </p:sp>
    </p:spTree>
    <p:extLst>
      <p:ext uri="{BB962C8B-B14F-4D97-AF65-F5344CB8AC3E}">
        <p14:creationId xmlns:p14="http://schemas.microsoft.com/office/powerpoint/2010/main" val="4806728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A1E0E25-0D54-498D-99F7-BA45FD2326AC}" type="datetimeFigureOut">
              <a:rPr lang="nl-NL" smtClean="0">
                <a:solidFill>
                  <a:srgbClr val="000000">
                    <a:lumMod val="50000"/>
                    <a:lumOff val="50000"/>
                  </a:srgbClr>
                </a:solidFill>
              </a:rPr>
              <a:pPr/>
              <a:t>27-8-2019</a:t>
            </a:fld>
            <a:endParaRPr lang="nl-NL">
              <a:solidFill>
                <a:srgbClr val="000000">
                  <a:lumMod val="50000"/>
                  <a:lumOff val="50000"/>
                </a:srgbClr>
              </a:solidFill>
            </a:endParaRPr>
          </a:p>
        </p:txBody>
      </p:sp>
      <p:sp>
        <p:nvSpPr>
          <p:cNvPr id="6" name="Footer Placeholder 5"/>
          <p:cNvSpPr>
            <a:spLocks noGrp="1"/>
          </p:cNvSpPr>
          <p:nvPr>
            <p:ph type="ftr" sz="quarter" idx="11"/>
          </p:nvPr>
        </p:nvSpPr>
        <p:spPr/>
        <p:txBody>
          <a:bodyPr/>
          <a:lstStyle/>
          <a:p>
            <a:endParaRPr lang="nl-NL">
              <a:solidFill>
                <a:srgbClr val="000000">
                  <a:lumMod val="50000"/>
                  <a:lumOff val="50000"/>
                </a:srgbClr>
              </a:solidFill>
            </a:endParaRPr>
          </a:p>
        </p:txBody>
      </p:sp>
      <p:sp>
        <p:nvSpPr>
          <p:cNvPr id="7" name="Slide Number Placeholder 6"/>
          <p:cNvSpPr>
            <a:spLocks noGrp="1"/>
          </p:cNvSpPr>
          <p:nvPr>
            <p:ph type="sldNum" sz="quarter" idx="12"/>
          </p:nvPr>
        </p:nvSpPr>
        <p:spPr/>
        <p:txBody>
          <a:bodyPr/>
          <a:lstStyle/>
          <a:p>
            <a:fld id="{68B510A6-1C46-4055-9BB7-294E43D2E3E0}" type="slidenum">
              <a:rPr lang="nl-NL" smtClean="0">
                <a:solidFill>
                  <a:srgbClr val="40BAD2"/>
                </a:solidFill>
              </a:rPr>
              <a:pPr/>
              <a:t>‹nr.›</a:t>
            </a:fld>
            <a:endParaRPr lang="nl-NL">
              <a:solidFill>
                <a:srgbClr val="40BAD2"/>
              </a:solidFill>
            </a:endParaRPr>
          </a:p>
        </p:txBody>
      </p:sp>
    </p:spTree>
    <p:extLst>
      <p:ext uri="{BB962C8B-B14F-4D97-AF65-F5344CB8AC3E}">
        <p14:creationId xmlns:p14="http://schemas.microsoft.com/office/powerpoint/2010/main" val="30906734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nl-NL"/>
              <a:t>Klik om de stijl te bewerken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8" name="Date Placeholder 7"/>
          <p:cNvSpPr>
            <a:spLocks noGrp="1"/>
          </p:cNvSpPr>
          <p:nvPr>
            <p:ph type="dt" sz="half" idx="10"/>
          </p:nvPr>
        </p:nvSpPr>
        <p:spPr/>
        <p:txBody>
          <a:bodyPr/>
          <a:lstStyle/>
          <a:p>
            <a:fld id="{BA1E0E25-0D54-498D-99F7-BA45FD2326AC}" type="datetimeFigureOut">
              <a:rPr lang="nl-NL" smtClean="0">
                <a:solidFill>
                  <a:srgbClr val="000000">
                    <a:lumMod val="50000"/>
                    <a:lumOff val="50000"/>
                  </a:srgbClr>
                </a:solidFill>
              </a:rPr>
              <a:pPr/>
              <a:t>27-8-2019</a:t>
            </a:fld>
            <a:endParaRPr lang="nl-NL">
              <a:solidFill>
                <a:srgbClr val="000000">
                  <a:lumMod val="50000"/>
                  <a:lumOff val="50000"/>
                </a:srgbClr>
              </a:solidFill>
            </a:endParaRPr>
          </a:p>
        </p:txBody>
      </p:sp>
      <p:sp>
        <p:nvSpPr>
          <p:cNvPr id="9" name="Footer Placeholder 8"/>
          <p:cNvSpPr>
            <a:spLocks noGrp="1"/>
          </p:cNvSpPr>
          <p:nvPr>
            <p:ph type="ftr" sz="quarter" idx="11"/>
          </p:nvPr>
        </p:nvSpPr>
        <p:spPr/>
        <p:txBody>
          <a:bodyPr/>
          <a:lstStyle/>
          <a:p>
            <a:endParaRPr lang="nl-NL">
              <a:solidFill>
                <a:srgbClr val="000000">
                  <a:lumMod val="50000"/>
                  <a:lumOff val="50000"/>
                </a:srgbClr>
              </a:solidFill>
            </a:endParaRPr>
          </a:p>
        </p:txBody>
      </p:sp>
      <p:sp>
        <p:nvSpPr>
          <p:cNvPr id="10" name="Slide Number Placeholder 9"/>
          <p:cNvSpPr>
            <a:spLocks noGrp="1"/>
          </p:cNvSpPr>
          <p:nvPr>
            <p:ph type="sldNum" sz="quarter" idx="12"/>
          </p:nvPr>
        </p:nvSpPr>
        <p:spPr/>
        <p:txBody>
          <a:bodyPr/>
          <a:lstStyle/>
          <a:p>
            <a:fld id="{68B510A6-1C46-4055-9BB7-294E43D2E3E0}" type="slidenum">
              <a:rPr lang="nl-NL" smtClean="0">
                <a:solidFill>
                  <a:srgbClr val="40BAD2"/>
                </a:solidFill>
              </a:rPr>
              <a:pPr/>
              <a:t>‹nr.›</a:t>
            </a:fld>
            <a:endParaRPr lang="nl-NL">
              <a:solidFill>
                <a:srgbClr val="40BAD2"/>
              </a:solidFill>
            </a:endParaRPr>
          </a:p>
        </p:txBody>
      </p:sp>
    </p:spTree>
    <p:extLst>
      <p:ext uri="{BB962C8B-B14F-4D97-AF65-F5344CB8AC3E}">
        <p14:creationId xmlns:p14="http://schemas.microsoft.com/office/powerpoint/2010/main" val="17185712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nl-NL"/>
              <a:t>Klik om de stijl te bewerken</a:t>
            </a:r>
            <a:endParaRPr lang="en-US" dirty="0"/>
          </a:p>
        </p:txBody>
      </p:sp>
      <p:sp>
        <p:nvSpPr>
          <p:cNvPr id="3" name="Picture Placeholder 2"/>
          <p:cNvSpPr>
            <a:spLocks noGrp="1" noChangeAspect="1"/>
          </p:cNvSpPr>
          <p:nvPr>
            <p:ph type="pic" idx="1"/>
          </p:nvPr>
        </p:nvSpPr>
        <p:spPr>
          <a:xfrm>
            <a:off x="3570645" y="767419"/>
            <a:ext cx="8115231"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8" name="Date Placeholder 7"/>
          <p:cNvSpPr>
            <a:spLocks noGrp="1"/>
          </p:cNvSpPr>
          <p:nvPr>
            <p:ph type="dt" sz="half" idx="10"/>
          </p:nvPr>
        </p:nvSpPr>
        <p:spPr/>
        <p:txBody>
          <a:bodyPr/>
          <a:lstStyle/>
          <a:p>
            <a:fld id="{BA1E0E25-0D54-498D-99F7-BA45FD2326AC}" type="datetimeFigureOut">
              <a:rPr lang="nl-NL" smtClean="0">
                <a:solidFill>
                  <a:srgbClr val="000000">
                    <a:lumMod val="50000"/>
                    <a:lumOff val="50000"/>
                  </a:srgbClr>
                </a:solidFill>
              </a:rPr>
              <a:pPr/>
              <a:t>27-8-2019</a:t>
            </a:fld>
            <a:endParaRPr lang="nl-NL">
              <a:solidFill>
                <a:srgbClr val="000000">
                  <a:lumMod val="50000"/>
                  <a:lumOff val="50000"/>
                </a:srgbClr>
              </a:solidFill>
            </a:endParaRPr>
          </a:p>
        </p:txBody>
      </p:sp>
      <p:sp>
        <p:nvSpPr>
          <p:cNvPr id="9" name="Footer Placeholder 8"/>
          <p:cNvSpPr>
            <a:spLocks noGrp="1"/>
          </p:cNvSpPr>
          <p:nvPr>
            <p:ph type="ftr" sz="quarter" idx="11"/>
          </p:nvPr>
        </p:nvSpPr>
        <p:spPr>
          <a:xfrm>
            <a:off x="3499102" y="6356352"/>
            <a:ext cx="5911517" cy="365125"/>
          </a:xfrm>
        </p:spPr>
        <p:txBody>
          <a:bodyPr/>
          <a:lstStyle/>
          <a:p>
            <a:endParaRPr lang="nl-NL">
              <a:solidFill>
                <a:srgbClr val="000000">
                  <a:lumMod val="50000"/>
                  <a:lumOff val="50000"/>
                </a:srgbClr>
              </a:solidFill>
            </a:endParaRPr>
          </a:p>
        </p:txBody>
      </p:sp>
      <p:sp>
        <p:nvSpPr>
          <p:cNvPr id="10" name="Slide Number Placeholder 9"/>
          <p:cNvSpPr>
            <a:spLocks noGrp="1"/>
          </p:cNvSpPr>
          <p:nvPr>
            <p:ph type="sldNum" sz="quarter" idx="12"/>
          </p:nvPr>
        </p:nvSpPr>
        <p:spPr/>
        <p:txBody>
          <a:bodyPr/>
          <a:lstStyle/>
          <a:p>
            <a:fld id="{68B510A6-1C46-4055-9BB7-294E43D2E3E0}" type="slidenum">
              <a:rPr lang="nl-NL" smtClean="0">
                <a:solidFill>
                  <a:srgbClr val="40BAD2"/>
                </a:solidFill>
              </a:rPr>
              <a:pPr/>
              <a:t>‹nr.›</a:t>
            </a:fld>
            <a:endParaRPr lang="nl-NL">
              <a:solidFill>
                <a:srgbClr val="40BAD2"/>
              </a:solidFill>
            </a:endParaRPr>
          </a:p>
        </p:txBody>
      </p:sp>
    </p:spTree>
    <p:extLst>
      <p:ext uri="{BB962C8B-B14F-4D97-AF65-F5344CB8AC3E}">
        <p14:creationId xmlns:p14="http://schemas.microsoft.com/office/powerpoint/2010/main" val="27408573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A1E0E25-0D54-498D-99F7-BA45FD2326AC}" type="datetimeFigureOut">
              <a:rPr lang="nl-NL" smtClean="0">
                <a:solidFill>
                  <a:srgbClr val="000000">
                    <a:lumMod val="50000"/>
                    <a:lumOff val="50000"/>
                  </a:srgbClr>
                </a:solidFill>
              </a:rPr>
              <a:pPr/>
              <a:t>27-8-2019</a:t>
            </a:fld>
            <a:endParaRPr lang="nl-NL">
              <a:solidFill>
                <a:srgbClr val="000000">
                  <a:lumMod val="50000"/>
                  <a:lumOff val="50000"/>
                </a:srgbClr>
              </a:solidFill>
            </a:endParaRPr>
          </a:p>
        </p:txBody>
      </p:sp>
      <p:sp>
        <p:nvSpPr>
          <p:cNvPr id="8" name="Footer Placeholder 7"/>
          <p:cNvSpPr>
            <a:spLocks noGrp="1"/>
          </p:cNvSpPr>
          <p:nvPr>
            <p:ph type="ftr" sz="quarter" idx="11"/>
          </p:nvPr>
        </p:nvSpPr>
        <p:spPr/>
        <p:txBody>
          <a:bodyPr/>
          <a:lstStyle/>
          <a:p>
            <a:endParaRPr lang="nl-NL">
              <a:solidFill>
                <a:srgbClr val="000000">
                  <a:lumMod val="50000"/>
                  <a:lumOff val="50000"/>
                </a:srgbClr>
              </a:solidFill>
            </a:endParaRPr>
          </a:p>
        </p:txBody>
      </p:sp>
      <p:sp>
        <p:nvSpPr>
          <p:cNvPr id="9" name="Slide Number Placeholder 8"/>
          <p:cNvSpPr>
            <a:spLocks noGrp="1"/>
          </p:cNvSpPr>
          <p:nvPr>
            <p:ph type="sldNum" sz="quarter" idx="12"/>
          </p:nvPr>
        </p:nvSpPr>
        <p:spPr/>
        <p:txBody>
          <a:bodyPr/>
          <a:lstStyle/>
          <a:p>
            <a:fld id="{68B510A6-1C46-4055-9BB7-294E43D2E3E0}" type="slidenum">
              <a:rPr lang="nl-NL" smtClean="0">
                <a:solidFill>
                  <a:srgbClr val="40BAD2"/>
                </a:solidFill>
              </a:rPr>
              <a:pPr/>
              <a:t>‹nr.›</a:t>
            </a:fld>
            <a:endParaRPr lang="nl-NL">
              <a:solidFill>
                <a:srgbClr val="40BAD2"/>
              </a:solidFill>
            </a:endParaRPr>
          </a:p>
        </p:txBody>
      </p:sp>
    </p:spTree>
    <p:extLst>
      <p:ext uri="{BB962C8B-B14F-4D97-AF65-F5344CB8AC3E}">
        <p14:creationId xmlns:p14="http://schemas.microsoft.com/office/powerpoint/2010/main" val="22212778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A1E0E25-0D54-498D-99F7-BA45FD2326AC}" type="datetimeFigureOut">
              <a:rPr lang="nl-NL" smtClean="0">
                <a:solidFill>
                  <a:srgbClr val="000000">
                    <a:lumMod val="50000"/>
                    <a:lumOff val="50000"/>
                  </a:srgbClr>
                </a:solidFill>
              </a:rPr>
              <a:pPr/>
              <a:t>27-8-2019</a:t>
            </a:fld>
            <a:endParaRPr lang="nl-NL">
              <a:solidFill>
                <a:srgbClr val="000000">
                  <a:lumMod val="50000"/>
                  <a:lumOff val="50000"/>
                </a:srgbClr>
              </a:solidFill>
            </a:endParaRPr>
          </a:p>
        </p:txBody>
      </p:sp>
      <p:sp>
        <p:nvSpPr>
          <p:cNvPr id="8" name="Footer Placeholder 7"/>
          <p:cNvSpPr>
            <a:spLocks noGrp="1"/>
          </p:cNvSpPr>
          <p:nvPr>
            <p:ph type="ftr" sz="quarter" idx="11"/>
          </p:nvPr>
        </p:nvSpPr>
        <p:spPr/>
        <p:txBody>
          <a:bodyPr/>
          <a:lstStyle/>
          <a:p>
            <a:endParaRPr lang="nl-NL">
              <a:solidFill>
                <a:srgbClr val="000000">
                  <a:lumMod val="50000"/>
                  <a:lumOff val="50000"/>
                </a:srgbClr>
              </a:solidFill>
            </a:endParaRPr>
          </a:p>
        </p:txBody>
      </p:sp>
      <p:sp>
        <p:nvSpPr>
          <p:cNvPr id="9" name="Slide Number Placeholder 8"/>
          <p:cNvSpPr>
            <a:spLocks noGrp="1"/>
          </p:cNvSpPr>
          <p:nvPr>
            <p:ph type="sldNum" sz="quarter" idx="12"/>
          </p:nvPr>
        </p:nvSpPr>
        <p:spPr/>
        <p:txBody>
          <a:bodyPr/>
          <a:lstStyle/>
          <a:p>
            <a:fld id="{68B510A6-1C46-4055-9BB7-294E43D2E3E0}" type="slidenum">
              <a:rPr lang="nl-NL" smtClean="0">
                <a:solidFill>
                  <a:srgbClr val="40BAD2"/>
                </a:solidFill>
              </a:rPr>
              <a:pPr/>
              <a:t>‹nr.›</a:t>
            </a:fld>
            <a:endParaRPr lang="nl-NL">
              <a:solidFill>
                <a:srgbClr val="40BAD2"/>
              </a:solidFill>
            </a:endParaRPr>
          </a:p>
        </p:txBody>
      </p:sp>
    </p:spTree>
    <p:extLst>
      <p:ext uri="{BB962C8B-B14F-4D97-AF65-F5344CB8AC3E}">
        <p14:creationId xmlns:p14="http://schemas.microsoft.com/office/powerpoint/2010/main" val="7448032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chart">
  <p:cSld name="Titel en grafiek">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9"/>
            <a:ext cx="10972800" cy="438582"/>
          </a:xfrm>
          <a:prstGeom prst="rect">
            <a:avLst/>
          </a:prstGeom>
        </p:spPr>
        <p:txBody>
          <a:bodyPr/>
          <a:lstStyle/>
          <a:p>
            <a:r>
              <a:rPr lang="nl-NL"/>
              <a:t>Klik om de stijl te bewerken</a:t>
            </a:r>
          </a:p>
        </p:txBody>
      </p:sp>
      <p:sp>
        <p:nvSpPr>
          <p:cNvPr id="3" name="Tijdelijke aanduiding voor grafiek 2"/>
          <p:cNvSpPr>
            <a:spLocks noGrp="1"/>
          </p:cNvSpPr>
          <p:nvPr>
            <p:ph type="chart" idx="1"/>
          </p:nvPr>
        </p:nvSpPr>
        <p:spPr>
          <a:xfrm>
            <a:off x="609600" y="1600204"/>
            <a:ext cx="10972800" cy="4525963"/>
          </a:xfrm>
          <a:prstGeom prst="rect">
            <a:avLst/>
          </a:prstGeom>
        </p:spPr>
        <p:txBody>
          <a:bodyPr rtlCol="0">
            <a:normAutofit/>
          </a:bodyPr>
          <a:lstStyle/>
          <a:p>
            <a:pPr lvl="0"/>
            <a:endParaRPr lang="nl-NL" noProof="0" dirty="0"/>
          </a:p>
        </p:txBody>
      </p:sp>
      <p:sp>
        <p:nvSpPr>
          <p:cNvPr id="4" name="Rectangle 6"/>
          <p:cNvSpPr>
            <a:spLocks noGrp="1" noChangeArrowheads="1"/>
          </p:cNvSpPr>
          <p:nvPr>
            <p:ph type="sldNum" sz="quarter" idx="10"/>
          </p:nvPr>
        </p:nvSpPr>
        <p:spPr>
          <a:xfrm>
            <a:off x="10029095" y="6245228"/>
            <a:ext cx="261815" cy="138113"/>
          </a:xfrm>
        </p:spPr>
        <p:txBody>
          <a:bodyPr/>
          <a:lstStyle>
            <a:lvl1pPr>
              <a:defRPr/>
            </a:lvl1pPr>
          </a:lstStyle>
          <a:p>
            <a:fld id="{CE6253D6-0EFB-4380-8B52-8D53B18EEDBD}" type="slidenum">
              <a:rPr lang="nl-NL" altLang="nl-NL">
                <a:solidFill>
                  <a:srgbClr val="40BAD2"/>
                </a:solidFill>
              </a:rPr>
              <a:pPr/>
              <a:t>‹nr.›</a:t>
            </a:fld>
            <a:endParaRPr lang="nl-NL" altLang="nl-NL">
              <a:solidFill>
                <a:srgbClr val="40BAD2"/>
              </a:solidFill>
            </a:endParaRPr>
          </a:p>
        </p:txBody>
      </p:sp>
    </p:spTree>
    <p:extLst>
      <p:ext uri="{BB962C8B-B14F-4D97-AF65-F5344CB8AC3E}">
        <p14:creationId xmlns:p14="http://schemas.microsoft.com/office/powerpoint/2010/main" val="3782078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de stijl te bewerken</a:t>
            </a:r>
            <a:endParaRPr lang="en-US" dirty="0"/>
          </a:p>
        </p:txBody>
      </p:sp>
      <p:sp>
        <p:nvSpPr>
          <p:cNvPr id="2" name="Date Placeholder 1"/>
          <p:cNvSpPr>
            <a:spLocks noGrp="1"/>
          </p:cNvSpPr>
          <p:nvPr>
            <p:ph type="dt" sz="half" idx="10"/>
          </p:nvPr>
        </p:nvSpPr>
        <p:spPr/>
        <p:txBody>
          <a:bodyPr/>
          <a:lstStyle/>
          <a:p>
            <a:fld id="{BA1E0E25-0D54-498D-99F7-BA45FD2326AC}" type="datetimeFigureOut">
              <a:rPr lang="nl-NL" smtClean="0"/>
              <a:t>27-8-2019</a:t>
            </a:fld>
            <a:endParaRPr lang="nl-NL"/>
          </a:p>
        </p:txBody>
      </p:sp>
      <p:sp>
        <p:nvSpPr>
          <p:cNvPr id="7" name="Footer Placeholder 6"/>
          <p:cNvSpPr>
            <a:spLocks noGrp="1"/>
          </p:cNvSpPr>
          <p:nvPr>
            <p:ph type="ftr" sz="quarter" idx="11"/>
          </p:nvPr>
        </p:nvSpPr>
        <p:spPr/>
        <p:txBody>
          <a:bodyPr/>
          <a:lstStyle/>
          <a:p>
            <a:endParaRPr lang="nl-NL"/>
          </a:p>
        </p:txBody>
      </p:sp>
      <p:sp>
        <p:nvSpPr>
          <p:cNvPr id="8" name="Slide Number Placeholder 7"/>
          <p:cNvSpPr>
            <a:spLocks noGrp="1"/>
          </p:cNvSpPr>
          <p:nvPr>
            <p:ph type="sldNum" sz="quarter" idx="12"/>
          </p:nvPr>
        </p:nvSpPr>
        <p:spPr/>
        <p:txBody>
          <a:bodyPr/>
          <a:lstStyle/>
          <a:p>
            <a:fld id="{68B510A6-1C46-4055-9BB7-294E43D2E3E0}" type="slidenum">
              <a:rPr lang="nl-NL" smtClean="0"/>
              <a:t>‹nr.›</a:t>
            </a:fld>
            <a:endParaRPr lang="nl-NL"/>
          </a:p>
        </p:txBody>
      </p:sp>
    </p:spTree>
    <p:extLst>
      <p:ext uri="{BB962C8B-B14F-4D97-AF65-F5344CB8AC3E}">
        <p14:creationId xmlns:p14="http://schemas.microsoft.com/office/powerpoint/2010/main" val="892736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A1E0E25-0D54-498D-99F7-BA45FD2326AC}" type="datetimeFigureOut">
              <a:rPr lang="nl-NL" smtClean="0"/>
              <a:t>27-8-2019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8B510A6-1C46-4055-9BB7-294E43D2E3E0}" type="slidenum">
              <a:rPr lang="nl-NL" smtClean="0"/>
              <a:t>‹nr.›</a:t>
            </a:fld>
            <a:endParaRPr lang="nl-NL"/>
          </a:p>
        </p:txBody>
      </p:sp>
    </p:spTree>
    <p:extLst>
      <p:ext uri="{BB962C8B-B14F-4D97-AF65-F5344CB8AC3E}">
        <p14:creationId xmlns:p14="http://schemas.microsoft.com/office/powerpoint/2010/main" val="2615418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nl-NL"/>
              <a:t>Klik om de stijl te bewerken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8" name="Date Placeholder 7"/>
          <p:cNvSpPr>
            <a:spLocks noGrp="1"/>
          </p:cNvSpPr>
          <p:nvPr>
            <p:ph type="dt" sz="half" idx="10"/>
          </p:nvPr>
        </p:nvSpPr>
        <p:spPr/>
        <p:txBody>
          <a:bodyPr/>
          <a:lstStyle/>
          <a:p>
            <a:fld id="{BA1E0E25-0D54-498D-99F7-BA45FD2326AC}" type="datetimeFigureOut">
              <a:rPr lang="nl-NL" smtClean="0"/>
              <a:t>27-8-2019</a:t>
            </a:fld>
            <a:endParaRPr lang="nl-NL"/>
          </a:p>
        </p:txBody>
      </p:sp>
      <p:sp>
        <p:nvSpPr>
          <p:cNvPr id="9" name="Footer Placeholder 8"/>
          <p:cNvSpPr>
            <a:spLocks noGrp="1"/>
          </p:cNvSpPr>
          <p:nvPr>
            <p:ph type="ftr" sz="quarter" idx="11"/>
          </p:nvPr>
        </p:nvSpPr>
        <p:spPr/>
        <p:txBody>
          <a:bodyPr/>
          <a:lstStyle/>
          <a:p>
            <a:endParaRPr lang="nl-NL"/>
          </a:p>
        </p:txBody>
      </p:sp>
      <p:sp>
        <p:nvSpPr>
          <p:cNvPr id="10" name="Slide Number Placeholder 9"/>
          <p:cNvSpPr>
            <a:spLocks noGrp="1"/>
          </p:cNvSpPr>
          <p:nvPr>
            <p:ph type="sldNum" sz="quarter" idx="12"/>
          </p:nvPr>
        </p:nvSpPr>
        <p:spPr/>
        <p:txBody>
          <a:bodyPr/>
          <a:lstStyle/>
          <a:p>
            <a:fld id="{68B510A6-1C46-4055-9BB7-294E43D2E3E0}" type="slidenum">
              <a:rPr lang="nl-NL" smtClean="0"/>
              <a:t>‹nr.›</a:t>
            </a:fld>
            <a:endParaRPr lang="nl-NL"/>
          </a:p>
        </p:txBody>
      </p:sp>
    </p:spTree>
    <p:extLst>
      <p:ext uri="{BB962C8B-B14F-4D97-AF65-F5344CB8AC3E}">
        <p14:creationId xmlns:p14="http://schemas.microsoft.com/office/powerpoint/2010/main" val="3732637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nl-NL"/>
              <a:t>Klik om de stijl te bewerken</a:t>
            </a:r>
            <a:endParaRPr lang="en-US" dirty="0"/>
          </a:p>
        </p:txBody>
      </p:sp>
      <p:sp>
        <p:nvSpPr>
          <p:cNvPr id="3" name="Picture Placeholder 2"/>
          <p:cNvSpPr>
            <a:spLocks noGrp="1" noChangeAspect="1"/>
          </p:cNvSpPr>
          <p:nvPr>
            <p:ph type="pic" idx="1"/>
          </p:nvPr>
        </p:nvSpPr>
        <p:spPr>
          <a:xfrm>
            <a:off x="3570645" y="767419"/>
            <a:ext cx="8115231"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8" name="Date Placeholder 7"/>
          <p:cNvSpPr>
            <a:spLocks noGrp="1"/>
          </p:cNvSpPr>
          <p:nvPr>
            <p:ph type="dt" sz="half" idx="10"/>
          </p:nvPr>
        </p:nvSpPr>
        <p:spPr/>
        <p:txBody>
          <a:bodyPr/>
          <a:lstStyle/>
          <a:p>
            <a:fld id="{BA1E0E25-0D54-498D-99F7-BA45FD2326AC}" type="datetimeFigureOut">
              <a:rPr lang="nl-NL" smtClean="0"/>
              <a:t>27-8-2019</a:t>
            </a:fld>
            <a:endParaRPr lang="nl-NL"/>
          </a:p>
        </p:txBody>
      </p:sp>
      <p:sp>
        <p:nvSpPr>
          <p:cNvPr id="9" name="Footer Placeholder 8"/>
          <p:cNvSpPr>
            <a:spLocks noGrp="1"/>
          </p:cNvSpPr>
          <p:nvPr>
            <p:ph type="ftr" sz="quarter" idx="11"/>
          </p:nvPr>
        </p:nvSpPr>
        <p:spPr>
          <a:xfrm>
            <a:off x="3499102" y="6356352"/>
            <a:ext cx="5911517" cy="365125"/>
          </a:xfrm>
        </p:spPr>
        <p:txBody>
          <a:bodyPr/>
          <a:lstStyle/>
          <a:p>
            <a:endParaRPr lang="nl-NL"/>
          </a:p>
        </p:txBody>
      </p:sp>
      <p:sp>
        <p:nvSpPr>
          <p:cNvPr id="10" name="Slide Number Placeholder 9"/>
          <p:cNvSpPr>
            <a:spLocks noGrp="1"/>
          </p:cNvSpPr>
          <p:nvPr>
            <p:ph type="sldNum" sz="quarter" idx="12"/>
          </p:nvPr>
        </p:nvSpPr>
        <p:spPr/>
        <p:txBody>
          <a:bodyPr/>
          <a:lstStyle/>
          <a:p>
            <a:fld id="{68B510A6-1C46-4055-9BB7-294E43D2E3E0}" type="slidenum">
              <a:rPr lang="nl-NL" smtClean="0"/>
              <a:t>‹nr.›</a:t>
            </a:fld>
            <a:endParaRPr lang="nl-NL"/>
          </a:p>
        </p:txBody>
      </p:sp>
    </p:spTree>
    <p:extLst>
      <p:ext uri="{BB962C8B-B14F-4D97-AF65-F5344CB8AC3E}">
        <p14:creationId xmlns:p14="http://schemas.microsoft.com/office/powerpoint/2010/main" val="3864393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ags" Target="../tags/tag1.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5.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emf"/><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1.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5330880" y="-4590363"/>
            <a:ext cx="1394462" cy="111924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rot="5400000">
            <a:off x="5474573" y="-4370508"/>
            <a:ext cx="1226124" cy="10921036"/>
          </a:xfrm>
          <a:prstGeom prst="rect">
            <a:avLst/>
          </a:prstGeom>
        </p:spPr>
        <p:txBody>
          <a:bodyPr vert="vert270" lIns="91440" tIns="45720" rIns="91440" bIns="45720" rtlCol="0" anchor="ctr">
            <a:normAutofit/>
          </a:bodyPr>
          <a:lstStyle/>
          <a:p>
            <a:r>
              <a:rPr lang="nl-NL" dirty="0"/>
              <a:t>Klik om de stijl te bewerken</a:t>
            </a:r>
            <a:endParaRPr lang="en-US" dirty="0"/>
          </a:p>
        </p:txBody>
      </p:sp>
      <p:sp>
        <p:nvSpPr>
          <p:cNvPr id="3" name="Text Placeholder 2"/>
          <p:cNvSpPr>
            <a:spLocks noGrp="1"/>
          </p:cNvSpPr>
          <p:nvPr>
            <p:ph type="body" idx="1"/>
          </p:nvPr>
        </p:nvSpPr>
        <p:spPr>
          <a:xfrm>
            <a:off x="431906" y="1835004"/>
            <a:ext cx="11192404" cy="4484941"/>
          </a:xfrm>
          <a:prstGeom prst="rect">
            <a:avLst/>
          </a:prstGeom>
        </p:spPr>
        <p:txBody>
          <a:bodyPr vert="horz" lIns="91440" tIns="45720" rIns="91440" bIns="45720" rtlCol="0" anchor="ctr">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262465" y="6356352"/>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BA1E0E25-0D54-498D-99F7-BA45FD2326AC}" type="datetimeFigureOut">
              <a:rPr lang="nl-NL" smtClean="0"/>
              <a:t>27-8-2019</a:t>
            </a:fld>
            <a:endParaRPr lang="nl-NL"/>
          </a:p>
        </p:txBody>
      </p:sp>
      <p:sp>
        <p:nvSpPr>
          <p:cNvPr id="5" name="Footer Placeholder 4"/>
          <p:cNvSpPr>
            <a:spLocks noGrp="1"/>
          </p:cNvSpPr>
          <p:nvPr>
            <p:ph type="ftr" sz="quarter" idx="3"/>
          </p:nvPr>
        </p:nvSpPr>
        <p:spPr>
          <a:xfrm>
            <a:off x="3869268" y="6356352"/>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nl-NL"/>
          </a:p>
        </p:txBody>
      </p:sp>
      <p:sp>
        <p:nvSpPr>
          <p:cNvPr id="6" name="Slide Number Placeholder 5"/>
          <p:cNvSpPr>
            <a:spLocks noGrp="1"/>
          </p:cNvSpPr>
          <p:nvPr>
            <p:ph type="sldNum" sz="quarter" idx="4"/>
          </p:nvPr>
        </p:nvSpPr>
        <p:spPr>
          <a:xfrm>
            <a:off x="10634137" y="6356352"/>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68B510A6-1C46-4055-9BB7-294E43D2E3E0}" type="slidenum">
              <a:rPr lang="nl-NL" smtClean="0"/>
              <a:t>‹nr.›</a:t>
            </a:fld>
            <a:endParaRPr lang="nl-NL"/>
          </a:p>
        </p:txBody>
      </p:sp>
      <p:pic>
        <p:nvPicPr>
          <p:cNvPr id="8" name="Afbeelding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219133" y="4831031"/>
            <a:ext cx="1405179" cy="1405179"/>
          </a:xfrm>
          <a:prstGeom prst="rect">
            <a:avLst/>
          </a:prstGeom>
        </p:spPr>
      </p:pic>
      <p:sp>
        <p:nvSpPr>
          <p:cNvPr id="11" name="Rectangle 6"/>
          <p:cNvSpPr/>
          <p:nvPr userDrawn="1"/>
        </p:nvSpPr>
        <p:spPr>
          <a:xfrm rot="5400000">
            <a:off x="5971941" y="839870"/>
            <a:ext cx="112337" cy="11192407"/>
          </a:xfrm>
          <a:prstGeom prst="rect">
            <a:avLst/>
          </a:prstGeom>
          <a:solidFill>
            <a:srgbClr val="5F656B"/>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40597470"/>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endParaRPr lang="en-GB"/>
          </a:p>
        </p:txBody>
      </p:sp>
      <p:sp>
        <p:nvSpPr>
          <p:cNvPr id="3" name="Tijdelijke aanduiding voor tekst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64760A-EBE3-4F6D-B249-5BF606BE8EDB}" type="datetimeFigureOut">
              <a:rPr lang="en-GB" smtClean="0">
                <a:solidFill>
                  <a:prstClr val="black">
                    <a:tint val="75000"/>
                  </a:prstClr>
                </a:solidFill>
              </a:rPr>
              <a:pPr/>
              <a:t>27/08/2019</a:t>
            </a:fld>
            <a:endParaRPr lang="en-GB">
              <a:solidFill>
                <a:prstClr val="black">
                  <a:tint val="75000"/>
                </a:prstClr>
              </a:solidFill>
            </a:endParaRPr>
          </a:p>
        </p:txBody>
      </p:sp>
      <p:sp>
        <p:nvSpPr>
          <p:cNvPr id="5" name="Tijdelijke aanduiding voor voettekst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Tijdelijke aanduiding voor dianumm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8AC81B-2FA5-453B-A7BF-0C11869FEC3A}"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394838508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11" descr="BENU Uplift Bar LONG BAR RGB.emf"/>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 y="6297084"/>
            <a:ext cx="11089217" cy="39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BENU Uplift Bar SHORT BAR RGB.emf"/>
          <p:cNvPicPr>
            <a:picLocks/>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1713637" y="6398684"/>
            <a:ext cx="478367" cy="29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jdelijke aanduiding voor titel 1"/>
          <p:cNvSpPr>
            <a:spLocks noGrp="1"/>
          </p:cNvSpPr>
          <p:nvPr>
            <p:ph type="title"/>
          </p:nvPr>
        </p:nvSpPr>
        <p:spPr>
          <a:xfrm>
            <a:off x="672000" y="360000"/>
            <a:ext cx="9264000" cy="414000"/>
          </a:xfrm>
          <a:prstGeom prst="rect">
            <a:avLst/>
          </a:prstGeom>
        </p:spPr>
        <p:txBody>
          <a:bodyPr vert="horz" lIns="36000" tIns="36000" rIns="36000" bIns="36000" rtlCol="0" anchor="b" anchorCtr="0">
            <a:noAutofit/>
          </a:bodyPr>
          <a:lstStyle/>
          <a:p>
            <a:endParaRPr lang="nl-NL" dirty="0"/>
          </a:p>
        </p:txBody>
      </p:sp>
      <p:sp>
        <p:nvSpPr>
          <p:cNvPr id="3" name="Tijdelijke aanduiding voor tekst 2"/>
          <p:cNvSpPr>
            <a:spLocks noGrp="1"/>
          </p:cNvSpPr>
          <p:nvPr>
            <p:ph type="body" idx="1"/>
          </p:nvPr>
        </p:nvSpPr>
        <p:spPr>
          <a:xfrm>
            <a:off x="672000" y="1044000"/>
            <a:ext cx="11184000" cy="5148000"/>
          </a:xfrm>
          <a:prstGeom prst="rect">
            <a:avLst/>
          </a:prstGeom>
        </p:spPr>
        <p:txBody>
          <a:bodyPr vert="horz" lIns="36000" tIns="36000" rIns="36000" bIns="36000" rtlCol="0">
            <a:normAutofit/>
          </a:bodyPr>
          <a:lstStyle/>
          <a:p>
            <a:pPr lvl="0"/>
            <a:r>
              <a:rPr lang="nl-NL" noProof="0" dirty="0"/>
              <a:t>Klik om de modelstijlen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a:t>
            </a:r>
          </a:p>
          <a:p>
            <a:pPr lvl="7"/>
            <a:r>
              <a:rPr lang="nl-NL" noProof="0" dirty="0"/>
              <a:t>Achtste niveau</a:t>
            </a:r>
          </a:p>
          <a:p>
            <a:pPr lvl="8"/>
            <a:r>
              <a:rPr lang="nl-NL" noProof="0" dirty="0"/>
              <a:t>Negende niveau</a:t>
            </a:r>
          </a:p>
          <a:p>
            <a:pPr lvl="8"/>
            <a:endParaRPr lang="nl-NL" noProof="0" dirty="0"/>
          </a:p>
        </p:txBody>
      </p:sp>
      <p:sp>
        <p:nvSpPr>
          <p:cNvPr id="4" name="Tijdelijke aanduiding voor datum 3"/>
          <p:cNvSpPr>
            <a:spLocks noGrp="1"/>
          </p:cNvSpPr>
          <p:nvPr>
            <p:ph type="dt" sz="half" idx="2"/>
          </p:nvPr>
        </p:nvSpPr>
        <p:spPr>
          <a:xfrm>
            <a:off x="9840416" y="6429645"/>
            <a:ext cx="960000" cy="192000"/>
          </a:xfrm>
          <a:prstGeom prst="rect">
            <a:avLst/>
          </a:prstGeom>
        </p:spPr>
        <p:txBody>
          <a:bodyPr vert="horz" wrap="none" lIns="36000" tIns="36000" rIns="36000" bIns="36000" rtlCol="0" anchor="ctr"/>
          <a:lstStyle>
            <a:lvl1pPr algn="r">
              <a:defRPr sz="700">
                <a:solidFill>
                  <a:srgbClr val="FFFFFF"/>
                </a:solidFill>
                <a:latin typeface="+mn-lt"/>
              </a:defRPr>
            </a:lvl1pPr>
          </a:lstStyle>
          <a:p>
            <a:endParaRPr lang="nl-NL" dirty="0"/>
          </a:p>
        </p:txBody>
      </p:sp>
      <p:sp>
        <p:nvSpPr>
          <p:cNvPr id="5" name="Tijdelijke aanduiding voor voettekst 4"/>
          <p:cNvSpPr>
            <a:spLocks noGrp="1"/>
          </p:cNvSpPr>
          <p:nvPr>
            <p:ph type="ftr" sz="quarter" idx="3"/>
          </p:nvPr>
        </p:nvSpPr>
        <p:spPr>
          <a:xfrm>
            <a:off x="672000" y="6429645"/>
            <a:ext cx="8880000" cy="192000"/>
          </a:xfrm>
          <a:prstGeom prst="rect">
            <a:avLst/>
          </a:prstGeom>
        </p:spPr>
        <p:txBody>
          <a:bodyPr vert="horz" wrap="none" lIns="36000" tIns="36000" rIns="36000" bIns="36000" rtlCol="0" anchor="ctr"/>
          <a:lstStyle>
            <a:lvl1pPr algn="l">
              <a:defRPr sz="933">
                <a:solidFill>
                  <a:srgbClr val="FFFFFF"/>
                </a:solidFill>
                <a:latin typeface="+mn-lt"/>
              </a:defRPr>
            </a:lvl1pPr>
          </a:lstStyle>
          <a:p>
            <a:endParaRPr lang="nl-NL" dirty="0"/>
          </a:p>
        </p:txBody>
      </p:sp>
      <p:sp>
        <p:nvSpPr>
          <p:cNvPr id="6" name="Tijdelijke aanduiding voor dianummer 5"/>
          <p:cNvSpPr>
            <a:spLocks noGrp="1"/>
          </p:cNvSpPr>
          <p:nvPr>
            <p:ph type="sldNum" sz="quarter" idx="4"/>
          </p:nvPr>
        </p:nvSpPr>
        <p:spPr>
          <a:xfrm>
            <a:off x="11184565" y="6429645"/>
            <a:ext cx="432000" cy="192000"/>
          </a:xfrm>
          <a:prstGeom prst="rect">
            <a:avLst/>
          </a:prstGeom>
        </p:spPr>
        <p:txBody>
          <a:bodyPr vert="horz" wrap="none" lIns="36000" tIns="36000" rIns="0" bIns="36000" rtlCol="0" anchor="ctr"/>
          <a:lstStyle>
            <a:lvl1pPr algn="ctr">
              <a:defRPr sz="700" b="1">
                <a:solidFill>
                  <a:srgbClr val="58A618"/>
                </a:solidFill>
                <a:latin typeface="+mn-lt"/>
              </a:defRPr>
            </a:lvl1pPr>
          </a:lstStyle>
          <a:p>
            <a:fld id="{5E351446-36E0-4030-ADF0-3D1CBEC8B63A}" type="slidenum">
              <a:rPr lang="nl-NL" smtClean="0"/>
              <a:pPr/>
              <a:t>‹nr.›</a:t>
            </a:fld>
            <a:endParaRPr lang="nl-NL"/>
          </a:p>
        </p:txBody>
      </p:sp>
      <p:sp>
        <p:nvSpPr>
          <p:cNvPr id="12" name="Line 2"/>
          <p:cNvSpPr>
            <a:spLocks noChangeShapeType="1"/>
          </p:cNvSpPr>
          <p:nvPr userDrawn="1">
            <p:custDataLst>
              <p:tags r:id="rId13"/>
            </p:custDataLst>
          </p:nvPr>
        </p:nvSpPr>
        <p:spPr bwMode="auto">
          <a:xfrm>
            <a:off x="0" y="840317"/>
            <a:ext cx="11856000" cy="0"/>
          </a:xfrm>
          <a:prstGeom prst="line">
            <a:avLst/>
          </a:prstGeom>
          <a:noFill/>
          <a:ln w="9525">
            <a:solidFill>
              <a:schemeClr val="accent2"/>
            </a:solidFill>
            <a:round/>
            <a:headEnd/>
            <a:tailEnd/>
          </a:ln>
          <a:effectLst/>
        </p:spPr>
        <p:txBody>
          <a:bodyPr/>
          <a:lstStyle/>
          <a:p>
            <a:pPr algn="r">
              <a:defRPr/>
            </a:pPr>
            <a:endParaRPr lang="de-DE" sz="2400">
              <a:solidFill>
                <a:srgbClr val="002664"/>
              </a:solidFill>
            </a:endParaRPr>
          </a:p>
        </p:txBody>
      </p:sp>
      <p:pic>
        <p:nvPicPr>
          <p:cNvPr id="14" name="Afbeelding 13"/>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201705" y="296707"/>
            <a:ext cx="1651763" cy="467999"/>
          </a:xfrm>
          <a:prstGeom prst="rect">
            <a:avLst/>
          </a:prstGeom>
        </p:spPr>
      </p:pic>
    </p:spTree>
    <p:extLst>
      <p:ext uri="{BB962C8B-B14F-4D97-AF65-F5344CB8AC3E}">
        <p14:creationId xmlns:p14="http://schemas.microsoft.com/office/powerpoint/2010/main" val="29543375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hf hdr="0" ftr="0" dt="0"/>
  <p:txStyles>
    <p:titleStyle>
      <a:lvl1pPr algn="l" defTabSz="287993" rtl="0" eaLnBrk="1" latinLnBrk="0" hangingPunct="1">
        <a:spcBef>
          <a:spcPct val="0"/>
        </a:spcBef>
        <a:buNone/>
        <a:defRPr sz="2400" kern="1200" baseline="0">
          <a:solidFill>
            <a:srgbClr val="002664"/>
          </a:solidFill>
          <a:latin typeface="+mj-lt"/>
          <a:ea typeface="+mj-ea"/>
          <a:cs typeface="+mj-cs"/>
        </a:defRPr>
      </a:lvl1pPr>
    </p:titleStyle>
    <p:bodyStyle>
      <a:lvl1pPr marL="287993" indent="-287993" algn="l" defTabSz="287993" rtl="0" eaLnBrk="1" latinLnBrk="0" hangingPunct="1">
        <a:spcBef>
          <a:spcPts val="533"/>
        </a:spcBef>
        <a:buClr>
          <a:schemeClr val="accent3"/>
        </a:buClr>
        <a:buFont typeface="Wingdings" panose="05000000000000000000" pitchFamily="2" charset="2"/>
        <a:buChar char=""/>
        <a:defRPr sz="2000" kern="1200">
          <a:solidFill>
            <a:srgbClr val="002664"/>
          </a:solidFill>
          <a:latin typeface="+mn-lt"/>
          <a:ea typeface="+mn-ea"/>
          <a:cs typeface="+mn-cs"/>
        </a:defRPr>
      </a:lvl1pPr>
      <a:lvl2pPr marL="575986" indent="-287993" algn="l" defTabSz="287993" rtl="0" eaLnBrk="1" latinLnBrk="0" hangingPunct="1">
        <a:spcBef>
          <a:spcPts val="400"/>
        </a:spcBef>
        <a:buClr>
          <a:schemeClr val="accent3"/>
        </a:buClr>
        <a:buFont typeface="Wingdings" panose="05000000000000000000" pitchFamily="2" charset="2"/>
        <a:buChar char=""/>
        <a:defRPr sz="1600" kern="1200">
          <a:solidFill>
            <a:srgbClr val="002664"/>
          </a:solidFill>
          <a:latin typeface="+mn-lt"/>
          <a:ea typeface="+mn-ea"/>
          <a:cs typeface="+mn-cs"/>
        </a:defRPr>
      </a:lvl2pPr>
      <a:lvl3pPr marL="863978" indent="-287993" algn="l" defTabSz="287993" rtl="0" eaLnBrk="1" latinLnBrk="0" hangingPunct="1">
        <a:spcBef>
          <a:spcPts val="400"/>
        </a:spcBef>
        <a:buClr>
          <a:schemeClr val="accent3"/>
        </a:buClr>
        <a:buFont typeface="Wingdings" panose="05000000000000000000" pitchFamily="2" charset="2"/>
        <a:buChar char=""/>
        <a:defRPr sz="1600" kern="1200">
          <a:solidFill>
            <a:srgbClr val="002664"/>
          </a:solidFill>
          <a:latin typeface="+mn-lt"/>
          <a:ea typeface="+mn-ea"/>
          <a:cs typeface="+mn-cs"/>
        </a:defRPr>
      </a:lvl3pPr>
      <a:lvl4pPr marL="1151971" indent="-287993" algn="l" defTabSz="287993" rtl="0" eaLnBrk="1" latinLnBrk="0" hangingPunct="1">
        <a:spcBef>
          <a:spcPts val="400"/>
        </a:spcBef>
        <a:buClr>
          <a:schemeClr val="accent3"/>
        </a:buClr>
        <a:buFont typeface="Wingdings" panose="05000000000000000000" pitchFamily="2" charset="2"/>
        <a:buChar char=""/>
        <a:defRPr sz="1600" kern="1200">
          <a:solidFill>
            <a:srgbClr val="002664"/>
          </a:solidFill>
          <a:latin typeface="+mn-lt"/>
          <a:ea typeface="+mn-ea"/>
          <a:cs typeface="+mn-cs"/>
        </a:defRPr>
      </a:lvl4pPr>
      <a:lvl5pPr marL="1439964" indent="-287993" algn="l" defTabSz="287993" rtl="0" eaLnBrk="1" latinLnBrk="0" hangingPunct="1">
        <a:spcBef>
          <a:spcPts val="400"/>
        </a:spcBef>
        <a:buClr>
          <a:schemeClr val="accent3"/>
        </a:buClr>
        <a:buFont typeface="Wingdings" panose="05000000000000000000" pitchFamily="2" charset="2"/>
        <a:buChar char=""/>
        <a:defRPr sz="1600" kern="1200">
          <a:solidFill>
            <a:srgbClr val="002664"/>
          </a:solidFill>
          <a:latin typeface="+mn-lt"/>
          <a:ea typeface="+mn-ea"/>
          <a:cs typeface="+mn-cs"/>
        </a:defRPr>
      </a:lvl5pPr>
      <a:lvl6pPr marL="1439964" indent="-287993" algn="l" defTabSz="287993" rtl="0" eaLnBrk="1" latinLnBrk="0" hangingPunct="1">
        <a:spcBef>
          <a:spcPts val="400"/>
        </a:spcBef>
        <a:buClr>
          <a:schemeClr val="accent3"/>
        </a:buClr>
        <a:buFont typeface="Wingdings" panose="05000000000000000000" pitchFamily="2" charset="2"/>
        <a:buChar char=""/>
        <a:defRPr sz="1600" kern="1200" baseline="0">
          <a:solidFill>
            <a:srgbClr val="002664"/>
          </a:solidFill>
          <a:latin typeface="+mn-lt"/>
          <a:ea typeface="+mn-ea"/>
          <a:cs typeface="+mn-cs"/>
        </a:defRPr>
      </a:lvl6pPr>
      <a:lvl7pPr marL="1439964" indent="-287993" algn="l" defTabSz="287993" rtl="0" eaLnBrk="1" latinLnBrk="0" hangingPunct="1">
        <a:spcBef>
          <a:spcPts val="400"/>
        </a:spcBef>
        <a:buClr>
          <a:schemeClr val="accent3"/>
        </a:buClr>
        <a:buFont typeface="Wingdings" panose="05000000000000000000" pitchFamily="2" charset="2"/>
        <a:buChar char=""/>
        <a:defRPr sz="1600" kern="1200">
          <a:solidFill>
            <a:srgbClr val="002664"/>
          </a:solidFill>
          <a:latin typeface="+mn-lt"/>
          <a:ea typeface="+mn-ea"/>
          <a:cs typeface="+mn-cs"/>
        </a:defRPr>
      </a:lvl7pPr>
      <a:lvl8pPr marL="1439964" indent="-287993" algn="l" defTabSz="287993" rtl="0" eaLnBrk="1" latinLnBrk="0" hangingPunct="1">
        <a:spcBef>
          <a:spcPts val="400"/>
        </a:spcBef>
        <a:buClr>
          <a:schemeClr val="accent3"/>
        </a:buClr>
        <a:buFont typeface="Wingdings" panose="05000000000000000000" pitchFamily="2" charset="2"/>
        <a:buChar char=""/>
        <a:defRPr sz="1600" kern="1200" baseline="0">
          <a:solidFill>
            <a:srgbClr val="002664"/>
          </a:solidFill>
          <a:latin typeface="+mn-lt"/>
          <a:ea typeface="+mn-ea"/>
          <a:cs typeface="+mn-cs"/>
        </a:defRPr>
      </a:lvl8pPr>
      <a:lvl9pPr marL="1439964" indent="-287993" algn="l" defTabSz="287993" rtl="0" eaLnBrk="1" latinLnBrk="0" hangingPunct="1">
        <a:spcBef>
          <a:spcPts val="400"/>
        </a:spcBef>
        <a:buClr>
          <a:schemeClr val="accent3"/>
        </a:buClr>
        <a:buFont typeface="Wingdings" panose="05000000000000000000" pitchFamily="2" charset="2"/>
        <a:buChar char=""/>
        <a:defRPr sz="1600" kern="1200">
          <a:solidFill>
            <a:srgbClr val="002664"/>
          </a:solidFill>
          <a:latin typeface="+mn-lt"/>
          <a:ea typeface="+mn-ea"/>
          <a:cs typeface="+mn-cs"/>
        </a:defRPr>
      </a:lvl9pPr>
    </p:bodyStyle>
    <p:other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5330880" y="-4590363"/>
            <a:ext cx="1394462" cy="111924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rot="5400000">
            <a:off x="5474573" y="-4370508"/>
            <a:ext cx="1226124" cy="10921036"/>
          </a:xfrm>
          <a:prstGeom prst="rect">
            <a:avLst/>
          </a:prstGeom>
        </p:spPr>
        <p:txBody>
          <a:bodyPr vert="vert270" lIns="91440" tIns="45720" rIns="91440" bIns="45720" rtlCol="0" anchor="ctr">
            <a:normAutofit/>
          </a:bodyPr>
          <a:lstStyle/>
          <a:p>
            <a:r>
              <a:rPr lang="nl-NL" dirty="0"/>
              <a:t>Klik om de stijl te bewerken</a:t>
            </a:r>
            <a:endParaRPr lang="en-US" dirty="0"/>
          </a:p>
        </p:txBody>
      </p:sp>
      <p:sp>
        <p:nvSpPr>
          <p:cNvPr id="3" name="Text Placeholder 2"/>
          <p:cNvSpPr>
            <a:spLocks noGrp="1"/>
          </p:cNvSpPr>
          <p:nvPr>
            <p:ph type="body" idx="1"/>
          </p:nvPr>
        </p:nvSpPr>
        <p:spPr>
          <a:xfrm>
            <a:off x="431906" y="1835004"/>
            <a:ext cx="11192404" cy="4484941"/>
          </a:xfrm>
          <a:prstGeom prst="rect">
            <a:avLst/>
          </a:prstGeom>
        </p:spPr>
        <p:txBody>
          <a:bodyPr vert="horz" lIns="91440" tIns="45720" rIns="91440" bIns="45720" rtlCol="0" anchor="ctr">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262465" y="6356352"/>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BA1E0E25-0D54-498D-99F7-BA45FD2326AC}" type="datetimeFigureOut">
              <a:rPr lang="nl-NL" smtClean="0">
                <a:solidFill>
                  <a:srgbClr val="000000">
                    <a:lumMod val="50000"/>
                    <a:lumOff val="50000"/>
                  </a:srgbClr>
                </a:solidFill>
              </a:rPr>
              <a:pPr/>
              <a:t>27-8-2019</a:t>
            </a:fld>
            <a:endParaRPr lang="nl-NL">
              <a:solidFill>
                <a:srgbClr val="000000">
                  <a:lumMod val="50000"/>
                  <a:lumOff val="50000"/>
                </a:srgbClr>
              </a:solidFill>
            </a:endParaRPr>
          </a:p>
        </p:txBody>
      </p:sp>
      <p:sp>
        <p:nvSpPr>
          <p:cNvPr id="5" name="Footer Placeholder 4"/>
          <p:cNvSpPr>
            <a:spLocks noGrp="1"/>
          </p:cNvSpPr>
          <p:nvPr>
            <p:ph type="ftr" sz="quarter" idx="3"/>
          </p:nvPr>
        </p:nvSpPr>
        <p:spPr>
          <a:xfrm>
            <a:off x="3869268" y="6356352"/>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nl-NL">
              <a:solidFill>
                <a:srgbClr val="000000">
                  <a:lumMod val="50000"/>
                  <a:lumOff val="50000"/>
                </a:srgbClr>
              </a:solidFill>
            </a:endParaRPr>
          </a:p>
        </p:txBody>
      </p:sp>
      <p:sp>
        <p:nvSpPr>
          <p:cNvPr id="6" name="Slide Number Placeholder 5"/>
          <p:cNvSpPr>
            <a:spLocks noGrp="1"/>
          </p:cNvSpPr>
          <p:nvPr>
            <p:ph type="sldNum" sz="quarter" idx="4"/>
          </p:nvPr>
        </p:nvSpPr>
        <p:spPr>
          <a:xfrm>
            <a:off x="10634137" y="6356352"/>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68B510A6-1C46-4055-9BB7-294E43D2E3E0}" type="slidenum">
              <a:rPr lang="nl-NL" smtClean="0">
                <a:solidFill>
                  <a:srgbClr val="40BAD2"/>
                </a:solidFill>
              </a:rPr>
              <a:pPr/>
              <a:t>‹nr.›</a:t>
            </a:fld>
            <a:endParaRPr lang="nl-NL">
              <a:solidFill>
                <a:srgbClr val="40BAD2"/>
              </a:solidFill>
            </a:endParaRPr>
          </a:p>
        </p:txBody>
      </p:sp>
      <p:pic>
        <p:nvPicPr>
          <p:cNvPr id="8" name="Afbeelding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219133" y="4831031"/>
            <a:ext cx="1405179" cy="1405179"/>
          </a:xfrm>
          <a:prstGeom prst="rect">
            <a:avLst/>
          </a:prstGeom>
        </p:spPr>
      </p:pic>
      <p:sp>
        <p:nvSpPr>
          <p:cNvPr id="11" name="Rectangle 6"/>
          <p:cNvSpPr/>
          <p:nvPr userDrawn="1"/>
        </p:nvSpPr>
        <p:spPr>
          <a:xfrm rot="5400000">
            <a:off x="5971941" y="839870"/>
            <a:ext cx="112337" cy="11192407"/>
          </a:xfrm>
          <a:prstGeom prst="rect">
            <a:avLst/>
          </a:prstGeom>
          <a:solidFill>
            <a:srgbClr val="5F656B"/>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18362112"/>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811" r:id="rId13"/>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5330880" y="-4590363"/>
            <a:ext cx="1394462" cy="111924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rot="5400000">
            <a:off x="5474573" y="-4370508"/>
            <a:ext cx="1226124" cy="10921036"/>
          </a:xfrm>
          <a:prstGeom prst="rect">
            <a:avLst/>
          </a:prstGeom>
        </p:spPr>
        <p:txBody>
          <a:bodyPr vert="vert270" lIns="91440" tIns="45720" rIns="91440" bIns="45720" rtlCol="0" anchor="ctr">
            <a:normAutofit/>
          </a:bodyPr>
          <a:lstStyle/>
          <a:p>
            <a:r>
              <a:rPr lang="nl-NL" dirty="0"/>
              <a:t>Klik om de stijl te bewerken</a:t>
            </a:r>
            <a:endParaRPr lang="en-US" dirty="0"/>
          </a:p>
        </p:txBody>
      </p:sp>
      <p:sp>
        <p:nvSpPr>
          <p:cNvPr id="3" name="Text Placeholder 2"/>
          <p:cNvSpPr>
            <a:spLocks noGrp="1"/>
          </p:cNvSpPr>
          <p:nvPr>
            <p:ph type="body" idx="1"/>
          </p:nvPr>
        </p:nvSpPr>
        <p:spPr>
          <a:xfrm>
            <a:off x="431906" y="1835004"/>
            <a:ext cx="11192404" cy="4484941"/>
          </a:xfrm>
          <a:prstGeom prst="rect">
            <a:avLst/>
          </a:prstGeom>
        </p:spPr>
        <p:txBody>
          <a:bodyPr vert="horz" lIns="91440" tIns="45720" rIns="91440" bIns="45720" rtlCol="0" anchor="ctr">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262465" y="6356352"/>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BA1E0E25-0D54-498D-99F7-BA45FD2326AC}" type="datetimeFigureOut">
              <a:rPr lang="nl-NL" smtClean="0">
                <a:solidFill>
                  <a:srgbClr val="000000">
                    <a:lumMod val="50000"/>
                    <a:lumOff val="50000"/>
                  </a:srgbClr>
                </a:solidFill>
              </a:rPr>
              <a:pPr/>
              <a:t>27-8-2019</a:t>
            </a:fld>
            <a:endParaRPr lang="nl-NL">
              <a:solidFill>
                <a:srgbClr val="000000">
                  <a:lumMod val="50000"/>
                  <a:lumOff val="50000"/>
                </a:srgbClr>
              </a:solidFill>
            </a:endParaRPr>
          </a:p>
        </p:txBody>
      </p:sp>
      <p:sp>
        <p:nvSpPr>
          <p:cNvPr id="5" name="Footer Placeholder 4"/>
          <p:cNvSpPr>
            <a:spLocks noGrp="1"/>
          </p:cNvSpPr>
          <p:nvPr>
            <p:ph type="ftr" sz="quarter" idx="3"/>
          </p:nvPr>
        </p:nvSpPr>
        <p:spPr>
          <a:xfrm>
            <a:off x="3869268" y="6356352"/>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nl-NL">
              <a:solidFill>
                <a:srgbClr val="000000">
                  <a:lumMod val="50000"/>
                  <a:lumOff val="50000"/>
                </a:srgbClr>
              </a:solidFill>
            </a:endParaRPr>
          </a:p>
        </p:txBody>
      </p:sp>
      <p:sp>
        <p:nvSpPr>
          <p:cNvPr id="6" name="Slide Number Placeholder 5"/>
          <p:cNvSpPr>
            <a:spLocks noGrp="1"/>
          </p:cNvSpPr>
          <p:nvPr>
            <p:ph type="sldNum" sz="quarter" idx="4"/>
          </p:nvPr>
        </p:nvSpPr>
        <p:spPr>
          <a:xfrm>
            <a:off x="10634137" y="6356352"/>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68B510A6-1C46-4055-9BB7-294E43D2E3E0}" type="slidenum">
              <a:rPr lang="nl-NL" smtClean="0">
                <a:solidFill>
                  <a:srgbClr val="40BAD2"/>
                </a:solidFill>
              </a:rPr>
              <a:pPr/>
              <a:t>‹nr.›</a:t>
            </a:fld>
            <a:endParaRPr lang="nl-NL">
              <a:solidFill>
                <a:srgbClr val="40BAD2"/>
              </a:solidFill>
            </a:endParaRPr>
          </a:p>
        </p:txBody>
      </p:sp>
      <p:pic>
        <p:nvPicPr>
          <p:cNvPr id="8" name="Afbeelding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219133" y="4831031"/>
            <a:ext cx="1405179" cy="1405179"/>
          </a:xfrm>
          <a:prstGeom prst="rect">
            <a:avLst/>
          </a:prstGeom>
        </p:spPr>
      </p:pic>
      <p:sp>
        <p:nvSpPr>
          <p:cNvPr id="11" name="Rectangle 6"/>
          <p:cNvSpPr/>
          <p:nvPr userDrawn="1"/>
        </p:nvSpPr>
        <p:spPr>
          <a:xfrm rot="5400000">
            <a:off x="5971941" y="839870"/>
            <a:ext cx="112337" cy="11192407"/>
          </a:xfrm>
          <a:prstGeom prst="rect">
            <a:avLst/>
          </a:prstGeom>
          <a:solidFill>
            <a:srgbClr val="5F656B"/>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11955659"/>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6" Type="http://schemas.openxmlformats.org/officeDocument/2006/relationships/image" Target="../media/image46.png"/><Relationship Id="rId21" Type="http://schemas.openxmlformats.org/officeDocument/2006/relationships/image" Target="../media/image41.png"/><Relationship Id="rId42" Type="http://schemas.openxmlformats.org/officeDocument/2006/relationships/image" Target="../media/image62.png"/><Relationship Id="rId47" Type="http://schemas.openxmlformats.org/officeDocument/2006/relationships/image" Target="../media/image67.png"/><Relationship Id="rId63" Type="http://schemas.openxmlformats.org/officeDocument/2006/relationships/image" Target="../media/image83.png"/><Relationship Id="rId68" Type="http://schemas.openxmlformats.org/officeDocument/2006/relationships/image" Target="../media/image88.png"/><Relationship Id="rId84" Type="http://schemas.openxmlformats.org/officeDocument/2006/relationships/image" Target="../media/image104.png"/><Relationship Id="rId16" Type="http://schemas.openxmlformats.org/officeDocument/2006/relationships/image" Target="../media/image36.png"/><Relationship Id="rId11" Type="http://schemas.openxmlformats.org/officeDocument/2006/relationships/image" Target="../media/image31.png"/><Relationship Id="rId32" Type="http://schemas.openxmlformats.org/officeDocument/2006/relationships/image" Target="../media/image52.png"/><Relationship Id="rId37" Type="http://schemas.openxmlformats.org/officeDocument/2006/relationships/image" Target="../media/image57.png"/><Relationship Id="rId53" Type="http://schemas.openxmlformats.org/officeDocument/2006/relationships/image" Target="../media/image73.png"/><Relationship Id="rId58" Type="http://schemas.openxmlformats.org/officeDocument/2006/relationships/image" Target="../media/image78.png"/><Relationship Id="rId74" Type="http://schemas.openxmlformats.org/officeDocument/2006/relationships/image" Target="../media/image94.png"/><Relationship Id="rId79" Type="http://schemas.openxmlformats.org/officeDocument/2006/relationships/image" Target="../media/image99.png"/><Relationship Id="rId5" Type="http://schemas.openxmlformats.org/officeDocument/2006/relationships/image" Target="../media/image25.png"/><Relationship Id="rId61" Type="http://schemas.openxmlformats.org/officeDocument/2006/relationships/image" Target="../media/image81.png"/><Relationship Id="rId82" Type="http://schemas.openxmlformats.org/officeDocument/2006/relationships/image" Target="../media/image102.png"/><Relationship Id="rId19" Type="http://schemas.openxmlformats.org/officeDocument/2006/relationships/image" Target="../media/image39.png"/><Relationship Id="rId14" Type="http://schemas.openxmlformats.org/officeDocument/2006/relationships/image" Target="../media/image34.png"/><Relationship Id="rId22" Type="http://schemas.openxmlformats.org/officeDocument/2006/relationships/image" Target="../media/image42.png"/><Relationship Id="rId27" Type="http://schemas.openxmlformats.org/officeDocument/2006/relationships/image" Target="../media/image47.png"/><Relationship Id="rId30" Type="http://schemas.openxmlformats.org/officeDocument/2006/relationships/image" Target="../media/image50.png"/><Relationship Id="rId35" Type="http://schemas.openxmlformats.org/officeDocument/2006/relationships/image" Target="../media/image55.png"/><Relationship Id="rId43" Type="http://schemas.openxmlformats.org/officeDocument/2006/relationships/image" Target="../media/image63.png"/><Relationship Id="rId48" Type="http://schemas.openxmlformats.org/officeDocument/2006/relationships/image" Target="../media/image68.png"/><Relationship Id="rId56" Type="http://schemas.openxmlformats.org/officeDocument/2006/relationships/image" Target="../media/image76.png"/><Relationship Id="rId64" Type="http://schemas.openxmlformats.org/officeDocument/2006/relationships/image" Target="../media/image84.png"/><Relationship Id="rId69" Type="http://schemas.openxmlformats.org/officeDocument/2006/relationships/image" Target="../media/image89.png"/><Relationship Id="rId77" Type="http://schemas.openxmlformats.org/officeDocument/2006/relationships/image" Target="../media/image97.png"/><Relationship Id="rId8" Type="http://schemas.openxmlformats.org/officeDocument/2006/relationships/image" Target="../media/image28.png"/><Relationship Id="rId51" Type="http://schemas.openxmlformats.org/officeDocument/2006/relationships/image" Target="../media/image71.png"/><Relationship Id="rId72" Type="http://schemas.openxmlformats.org/officeDocument/2006/relationships/image" Target="../media/image92.png"/><Relationship Id="rId80" Type="http://schemas.openxmlformats.org/officeDocument/2006/relationships/image" Target="../media/image100.png"/><Relationship Id="rId3" Type="http://schemas.openxmlformats.org/officeDocument/2006/relationships/image" Target="../media/image23.png"/><Relationship Id="rId12" Type="http://schemas.openxmlformats.org/officeDocument/2006/relationships/image" Target="../media/image32.png"/><Relationship Id="rId17" Type="http://schemas.openxmlformats.org/officeDocument/2006/relationships/image" Target="../media/image37.png"/><Relationship Id="rId25" Type="http://schemas.openxmlformats.org/officeDocument/2006/relationships/image" Target="../media/image45.png"/><Relationship Id="rId33" Type="http://schemas.openxmlformats.org/officeDocument/2006/relationships/image" Target="../media/image53.png"/><Relationship Id="rId38" Type="http://schemas.openxmlformats.org/officeDocument/2006/relationships/image" Target="../media/image58.png"/><Relationship Id="rId46" Type="http://schemas.openxmlformats.org/officeDocument/2006/relationships/image" Target="../media/image66.png"/><Relationship Id="rId59" Type="http://schemas.openxmlformats.org/officeDocument/2006/relationships/image" Target="../media/image79.png"/><Relationship Id="rId67" Type="http://schemas.openxmlformats.org/officeDocument/2006/relationships/image" Target="../media/image87.png"/><Relationship Id="rId20" Type="http://schemas.openxmlformats.org/officeDocument/2006/relationships/image" Target="../media/image40.png"/><Relationship Id="rId41" Type="http://schemas.openxmlformats.org/officeDocument/2006/relationships/image" Target="../media/image61.png"/><Relationship Id="rId54" Type="http://schemas.openxmlformats.org/officeDocument/2006/relationships/image" Target="../media/image74.png"/><Relationship Id="rId62" Type="http://schemas.openxmlformats.org/officeDocument/2006/relationships/image" Target="../media/image82.png"/><Relationship Id="rId70" Type="http://schemas.openxmlformats.org/officeDocument/2006/relationships/image" Target="../media/image90.png"/><Relationship Id="rId75" Type="http://schemas.openxmlformats.org/officeDocument/2006/relationships/image" Target="../media/image95.png"/><Relationship Id="rId83" Type="http://schemas.openxmlformats.org/officeDocument/2006/relationships/image" Target="../media/image103.png"/><Relationship Id="rId1" Type="http://schemas.openxmlformats.org/officeDocument/2006/relationships/slideLayout" Target="../slideLayouts/slideLayout17.xml"/><Relationship Id="rId6" Type="http://schemas.openxmlformats.org/officeDocument/2006/relationships/image" Target="../media/image26.png"/><Relationship Id="rId15" Type="http://schemas.openxmlformats.org/officeDocument/2006/relationships/image" Target="../media/image35.png"/><Relationship Id="rId23" Type="http://schemas.openxmlformats.org/officeDocument/2006/relationships/image" Target="../media/image43.png"/><Relationship Id="rId28" Type="http://schemas.openxmlformats.org/officeDocument/2006/relationships/image" Target="../media/image48.png"/><Relationship Id="rId36" Type="http://schemas.openxmlformats.org/officeDocument/2006/relationships/image" Target="../media/image56.png"/><Relationship Id="rId49" Type="http://schemas.openxmlformats.org/officeDocument/2006/relationships/image" Target="../media/image69.png"/><Relationship Id="rId57" Type="http://schemas.openxmlformats.org/officeDocument/2006/relationships/image" Target="../media/image77.png"/><Relationship Id="rId10" Type="http://schemas.openxmlformats.org/officeDocument/2006/relationships/image" Target="../media/image30.png"/><Relationship Id="rId31" Type="http://schemas.openxmlformats.org/officeDocument/2006/relationships/image" Target="../media/image51.png"/><Relationship Id="rId44" Type="http://schemas.openxmlformats.org/officeDocument/2006/relationships/image" Target="../media/image64.png"/><Relationship Id="rId52" Type="http://schemas.openxmlformats.org/officeDocument/2006/relationships/image" Target="../media/image72.png"/><Relationship Id="rId60" Type="http://schemas.openxmlformats.org/officeDocument/2006/relationships/image" Target="../media/image80.png"/><Relationship Id="rId65" Type="http://schemas.openxmlformats.org/officeDocument/2006/relationships/image" Target="../media/image85.png"/><Relationship Id="rId73" Type="http://schemas.openxmlformats.org/officeDocument/2006/relationships/image" Target="../media/image93.png"/><Relationship Id="rId78" Type="http://schemas.openxmlformats.org/officeDocument/2006/relationships/image" Target="../media/image98.png"/><Relationship Id="rId81" Type="http://schemas.openxmlformats.org/officeDocument/2006/relationships/image" Target="../media/image101.png"/><Relationship Id="rId4" Type="http://schemas.openxmlformats.org/officeDocument/2006/relationships/image" Target="../media/image24.png"/><Relationship Id="rId9" Type="http://schemas.openxmlformats.org/officeDocument/2006/relationships/image" Target="../media/image29.png"/><Relationship Id="rId13" Type="http://schemas.openxmlformats.org/officeDocument/2006/relationships/image" Target="../media/image33.png"/><Relationship Id="rId18" Type="http://schemas.openxmlformats.org/officeDocument/2006/relationships/image" Target="../media/image38.png"/><Relationship Id="rId39" Type="http://schemas.openxmlformats.org/officeDocument/2006/relationships/image" Target="../media/image59.png"/><Relationship Id="rId34" Type="http://schemas.openxmlformats.org/officeDocument/2006/relationships/image" Target="../media/image54.png"/><Relationship Id="rId50" Type="http://schemas.openxmlformats.org/officeDocument/2006/relationships/image" Target="../media/image70.png"/><Relationship Id="rId55" Type="http://schemas.openxmlformats.org/officeDocument/2006/relationships/image" Target="../media/image75.png"/><Relationship Id="rId76" Type="http://schemas.openxmlformats.org/officeDocument/2006/relationships/image" Target="../media/image96.png"/><Relationship Id="rId7" Type="http://schemas.openxmlformats.org/officeDocument/2006/relationships/image" Target="../media/image27.png"/><Relationship Id="rId71" Type="http://schemas.openxmlformats.org/officeDocument/2006/relationships/image" Target="../media/image91.png"/><Relationship Id="rId2" Type="http://schemas.openxmlformats.org/officeDocument/2006/relationships/notesSlide" Target="../notesSlides/notesSlide2.xml"/><Relationship Id="rId29" Type="http://schemas.openxmlformats.org/officeDocument/2006/relationships/image" Target="../media/image49.png"/><Relationship Id="rId24" Type="http://schemas.openxmlformats.org/officeDocument/2006/relationships/image" Target="../media/image44.png"/><Relationship Id="rId40" Type="http://schemas.openxmlformats.org/officeDocument/2006/relationships/image" Target="../media/image60.png"/><Relationship Id="rId45" Type="http://schemas.openxmlformats.org/officeDocument/2006/relationships/image" Target="../media/image65.png"/><Relationship Id="rId66" Type="http://schemas.openxmlformats.org/officeDocument/2006/relationships/image" Target="../media/image86.png"/></Relationships>
</file>

<file path=ppt/slides/_rels/slide12.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17.png"/><Relationship Id="rId3" Type="http://schemas.openxmlformats.org/officeDocument/2006/relationships/image" Target="../media/image107.png"/><Relationship Id="rId7" Type="http://schemas.openxmlformats.org/officeDocument/2006/relationships/image" Target="../media/image111.png"/><Relationship Id="rId12" Type="http://schemas.openxmlformats.org/officeDocument/2006/relationships/image" Target="../media/image116.png"/><Relationship Id="rId2" Type="http://schemas.openxmlformats.org/officeDocument/2006/relationships/image" Target="../media/image106.png"/><Relationship Id="rId1" Type="http://schemas.openxmlformats.org/officeDocument/2006/relationships/slideLayout" Target="../slideLayouts/slideLayout48.xml"/><Relationship Id="rId6" Type="http://schemas.openxmlformats.org/officeDocument/2006/relationships/image" Target="../media/image110.png"/><Relationship Id="rId11" Type="http://schemas.openxmlformats.org/officeDocument/2006/relationships/image" Target="../media/image115.png"/><Relationship Id="rId5" Type="http://schemas.openxmlformats.org/officeDocument/2006/relationships/image" Target="../media/image109.png"/><Relationship Id="rId15" Type="http://schemas.openxmlformats.org/officeDocument/2006/relationships/image" Target="../media/image119.png"/><Relationship Id="rId10" Type="http://schemas.openxmlformats.org/officeDocument/2006/relationships/image" Target="../media/image114.png"/><Relationship Id="rId4" Type="http://schemas.openxmlformats.org/officeDocument/2006/relationships/image" Target="../media/image108.png"/><Relationship Id="rId9" Type="http://schemas.openxmlformats.org/officeDocument/2006/relationships/image" Target="../media/image113.png"/><Relationship Id="rId14" Type="http://schemas.openxmlformats.org/officeDocument/2006/relationships/image" Target="../media/image1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128.png"/><Relationship Id="rId7" Type="http://schemas.openxmlformats.org/officeDocument/2006/relationships/image" Target="../media/image13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image" Target="../media/image129.png"/><Relationship Id="rId9" Type="http://schemas.openxmlformats.org/officeDocument/2006/relationships/image" Target="../media/image134.png"/></Relationships>
</file>

<file path=ppt/slides/_rels/slide28.xml.rels><?xml version="1.0" encoding="UTF-8" standalone="yes"?>
<Relationships xmlns="http://schemas.openxmlformats.org/package/2006/relationships"><Relationship Id="rId8" Type="http://schemas.openxmlformats.org/officeDocument/2006/relationships/image" Target="../media/image136.png"/><Relationship Id="rId13" Type="http://schemas.openxmlformats.org/officeDocument/2006/relationships/image" Target="../media/image140.jpeg"/><Relationship Id="rId18" Type="http://schemas.openxmlformats.org/officeDocument/2006/relationships/image" Target="../media/image111.png"/><Relationship Id="rId3" Type="http://schemas.openxmlformats.org/officeDocument/2006/relationships/image" Target="../media/image113.png"/><Relationship Id="rId21" Type="http://schemas.openxmlformats.org/officeDocument/2006/relationships/image" Target="../media/image145.png"/><Relationship Id="rId7" Type="http://schemas.openxmlformats.org/officeDocument/2006/relationships/image" Target="../media/image135.png"/><Relationship Id="rId12" Type="http://schemas.openxmlformats.org/officeDocument/2006/relationships/image" Target="../media/image132.png"/><Relationship Id="rId17" Type="http://schemas.openxmlformats.org/officeDocument/2006/relationships/image" Target="../media/image144.png"/><Relationship Id="rId25" Type="http://schemas.openxmlformats.org/officeDocument/2006/relationships/image" Target="../media/image149.png"/><Relationship Id="rId2" Type="http://schemas.openxmlformats.org/officeDocument/2006/relationships/notesSlide" Target="../notesSlides/notesSlide13.xml"/><Relationship Id="rId16" Type="http://schemas.openxmlformats.org/officeDocument/2006/relationships/image" Target="../media/image143.png"/><Relationship Id="rId20" Type="http://schemas.openxmlformats.org/officeDocument/2006/relationships/image" Target="../media/image114.png"/><Relationship Id="rId1" Type="http://schemas.openxmlformats.org/officeDocument/2006/relationships/slideLayout" Target="../slideLayouts/slideLayout31.xml"/><Relationship Id="rId6" Type="http://schemas.openxmlformats.org/officeDocument/2006/relationships/image" Target="../media/image108.png"/><Relationship Id="rId11" Type="http://schemas.openxmlformats.org/officeDocument/2006/relationships/image" Target="../media/image139.png"/><Relationship Id="rId24" Type="http://schemas.openxmlformats.org/officeDocument/2006/relationships/image" Target="../media/image148.png"/><Relationship Id="rId5" Type="http://schemas.openxmlformats.org/officeDocument/2006/relationships/image" Target="../media/image107.png"/><Relationship Id="rId15" Type="http://schemas.openxmlformats.org/officeDocument/2006/relationships/image" Target="../media/image142.png"/><Relationship Id="rId23" Type="http://schemas.openxmlformats.org/officeDocument/2006/relationships/image" Target="../media/image147.png"/><Relationship Id="rId10" Type="http://schemas.openxmlformats.org/officeDocument/2006/relationships/image" Target="../media/image138.png"/><Relationship Id="rId19" Type="http://schemas.openxmlformats.org/officeDocument/2006/relationships/image" Target="../media/image112.png"/><Relationship Id="rId4" Type="http://schemas.openxmlformats.org/officeDocument/2006/relationships/image" Target="../media/image106.png"/><Relationship Id="rId9" Type="http://schemas.openxmlformats.org/officeDocument/2006/relationships/image" Target="../media/image137.jpeg"/><Relationship Id="rId14" Type="http://schemas.openxmlformats.org/officeDocument/2006/relationships/image" Target="../media/image141.png"/><Relationship Id="rId22" Type="http://schemas.openxmlformats.org/officeDocument/2006/relationships/image" Target="../media/image146.png"/></Relationships>
</file>

<file path=ppt/slides/_rels/slide29.xml.rels><?xml version="1.0" encoding="UTF-8" standalone="yes"?>
<Relationships xmlns="http://schemas.openxmlformats.org/package/2006/relationships"><Relationship Id="rId13" Type="http://schemas.openxmlformats.org/officeDocument/2006/relationships/image" Target="../media/image157.png"/><Relationship Id="rId18" Type="http://schemas.openxmlformats.org/officeDocument/2006/relationships/image" Target="../media/image162.png"/><Relationship Id="rId26" Type="http://schemas.openxmlformats.org/officeDocument/2006/relationships/image" Target="../media/image170.png"/><Relationship Id="rId3" Type="http://schemas.openxmlformats.org/officeDocument/2006/relationships/image" Target="../media/image150.png"/><Relationship Id="rId21" Type="http://schemas.openxmlformats.org/officeDocument/2006/relationships/image" Target="../media/image165.png"/><Relationship Id="rId7" Type="http://schemas.openxmlformats.org/officeDocument/2006/relationships/image" Target="../media/image153.png"/><Relationship Id="rId12" Type="http://schemas.openxmlformats.org/officeDocument/2006/relationships/image" Target="../media/image156.png"/><Relationship Id="rId17" Type="http://schemas.openxmlformats.org/officeDocument/2006/relationships/image" Target="../media/image161.jpeg"/><Relationship Id="rId25" Type="http://schemas.openxmlformats.org/officeDocument/2006/relationships/image" Target="../media/image169.png"/><Relationship Id="rId33" Type="http://schemas.openxmlformats.org/officeDocument/2006/relationships/image" Target="../media/image177.png"/><Relationship Id="rId2" Type="http://schemas.openxmlformats.org/officeDocument/2006/relationships/notesSlide" Target="../notesSlides/notesSlide14.xml"/><Relationship Id="rId16" Type="http://schemas.openxmlformats.org/officeDocument/2006/relationships/image" Target="../media/image160.png"/><Relationship Id="rId20" Type="http://schemas.openxmlformats.org/officeDocument/2006/relationships/image" Target="../media/image164.png"/><Relationship Id="rId29" Type="http://schemas.openxmlformats.org/officeDocument/2006/relationships/image" Target="../media/image173.png"/><Relationship Id="rId1" Type="http://schemas.openxmlformats.org/officeDocument/2006/relationships/slideLayout" Target="../slideLayouts/slideLayout31.xml"/><Relationship Id="rId6" Type="http://schemas.openxmlformats.org/officeDocument/2006/relationships/image" Target="../media/image130.png"/><Relationship Id="rId11" Type="http://schemas.openxmlformats.org/officeDocument/2006/relationships/image" Target="../media/image155.png"/><Relationship Id="rId24" Type="http://schemas.openxmlformats.org/officeDocument/2006/relationships/image" Target="../media/image168.png"/><Relationship Id="rId32" Type="http://schemas.openxmlformats.org/officeDocument/2006/relationships/image" Target="../media/image176.png"/><Relationship Id="rId5" Type="http://schemas.openxmlformats.org/officeDocument/2006/relationships/image" Target="../media/image152.png"/><Relationship Id="rId15" Type="http://schemas.openxmlformats.org/officeDocument/2006/relationships/image" Target="../media/image159.png"/><Relationship Id="rId23" Type="http://schemas.openxmlformats.org/officeDocument/2006/relationships/image" Target="../media/image167.png"/><Relationship Id="rId28" Type="http://schemas.openxmlformats.org/officeDocument/2006/relationships/image" Target="../media/image172.png"/><Relationship Id="rId10" Type="http://schemas.openxmlformats.org/officeDocument/2006/relationships/image" Target="../media/image136.png"/><Relationship Id="rId19" Type="http://schemas.openxmlformats.org/officeDocument/2006/relationships/image" Target="../media/image163.png"/><Relationship Id="rId31" Type="http://schemas.openxmlformats.org/officeDocument/2006/relationships/image" Target="../media/image175.png"/><Relationship Id="rId4" Type="http://schemas.openxmlformats.org/officeDocument/2006/relationships/image" Target="../media/image151.png"/><Relationship Id="rId9" Type="http://schemas.openxmlformats.org/officeDocument/2006/relationships/image" Target="../media/image128.png"/><Relationship Id="rId14" Type="http://schemas.openxmlformats.org/officeDocument/2006/relationships/image" Target="../media/image158.png"/><Relationship Id="rId22" Type="http://schemas.openxmlformats.org/officeDocument/2006/relationships/image" Target="../media/image166.png"/><Relationship Id="rId27" Type="http://schemas.openxmlformats.org/officeDocument/2006/relationships/image" Target="../media/image171.png"/><Relationship Id="rId30" Type="http://schemas.openxmlformats.org/officeDocument/2006/relationships/image" Target="../media/image174.png"/><Relationship Id="rId8" Type="http://schemas.openxmlformats.org/officeDocument/2006/relationships/image" Target="../media/image15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178.png"/><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image" Target="../media/image179.png"/><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8.png"/><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notesSlide" Target="../notesSlides/notesSlide18.xml"/><Relationship Id="rId1" Type="http://schemas.openxmlformats.org/officeDocument/2006/relationships/slideLayout" Target="../slideLayouts/slideLayout46.xml"/><Relationship Id="rId4" Type="http://schemas.openxmlformats.org/officeDocument/2006/relationships/image" Target="../media/image183.jpeg"/></Relationships>
</file>

<file path=ppt/slides/_rels/slide38.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image" Target="../media/image184.png"/><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8.xml"/></Relationships>
</file>

<file path=ppt/slides/_rels/slide40.xml.rels><?xml version="1.0" encoding="UTF-8" standalone="yes"?>
<Relationships xmlns="http://schemas.openxmlformats.org/package/2006/relationships"><Relationship Id="rId3" Type="http://schemas.openxmlformats.org/officeDocument/2006/relationships/hyperlink" Target="http://www.trijn.n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trijn.n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6.png"/></Relationships>
</file>

<file path=ppt/slides/_rels/slide42.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ctrTitle"/>
          </p:nvPr>
        </p:nvSpPr>
        <p:spPr>
          <a:xfrm>
            <a:off x="1590431" y="2774702"/>
            <a:ext cx="8737599" cy="1169988"/>
          </a:xfrm>
        </p:spPr>
        <p:txBody>
          <a:bodyPr vert="horz">
            <a:normAutofit fontScale="90000"/>
          </a:bodyPr>
          <a:lstStyle/>
          <a:p>
            <a:pPr eaLnBrk="1" hangingPunct="1"/>
            <a:r>
              <a:rPr lang="nl-NL" altLang="nl-NL" dirty="0"/>
              <a:t>FTO </a:t>
            </a:r>
            <a:br>
              <a:rPr lang="nl-NL" altLang="nl-NL" dirty="0"/>
            </a:br>
            <a:r>
              <a:rPr lang="nl-NL" altLang="nl-NL" sz="3600" dirty="0"/>
              <a:t>Transmuraal Longformularium Regio Utrecht</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5154" y="1571313"/>
            <a:ext cx="1983103" cy="1983103"/>
          </a:xfrm>
          <a:prstGeom prst="rect">
            <a:avLst/>
          </a:prstGeom>
        </p:spPr>
      </p:pic>
    </p:spTree>
    <p:extLst>
      <p:ext uri="{BB962C8B-B14F-4D97-AF65-F5344CB8AC3E}">
        <p14:creationId xmlns:p14="http://schemas.microsoft.com/office/powerpoint/2010/main" val="3037867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p:txBody>
          <a:bodyPr/>
          <a:lstStyle/>
          <a:p>
            <a:pPr eaLnBrk="1" hangingPunct="1"/>
            <a:r>
              <a:rPr lang="nl-NL" altLang="nl-NL" dirty="0"/>
              <a:t>Conclusie</a:t>
            </a:r>
          </a:p>
        </p:txBody>
      </p:sp>
      <p:sp>
        <p:nvSpPr>
          <p:cNvPr id="27651" name="Tijdelijke aanduiding voor inhoud 2"/>
          <p:cNvSpPr>
            <a:spLocks noGrp="1"/>
          </p:cNvSpPr>
          <p:nvPr>
            <p:ph idx="1"/>
          </p:nvPr>
        </p:nvSpPr>
        <p:spPr/>
        <p:txBody>
          <a:bodyPr/>
          <a:lstStyle/>
          <a:p>
            <a:pPr marL="0" indent="0" eaLnBrk="1" hangingPunct="1">
              <a:buNone/>
            </a:pPr>
            <a:r>
              <a:rPr lang="nl-NL" altLang="nl-NL" dirty="0"/>
              <a:t>Als 1 patiënt verschillende soorten inhalatoren gebruikt zorgt dit voor</a:t>
            </a:r>
          </a:p>
          <a:p>
            <a:pPr eaLnBrk="1" hangingPunct="1"/>
            <a:r>
              <a:rPr lang="nl-NL" altLang="nl-NL" dirty="0"/>
              <a:t>Meer fouten</a:t>
            </a:r>
          </a:p>
          <a:p>
            <a:pPr eaLnBrk="1" hangingPunct="1"/>
            <a:r>
              <a:rPr lang="nl-NL" altLang="nl-NL" dirty="0"/>
              <a:t>Minder gebruik</a:t>
            </a:r>
          </a:p>
          <a:p>
            <a:pPr eaLnBrk="1" hangingPunct="1"/>
            <a:r>
              <a:rPr lang="nl-NL" altLang="nl-NL" dirty="0"/>
              <a:t>Meer longaanvallen</a:t>
            </a:r>
          </a:p>
          <a:p>
            <a:pPr eaLnBrk="1" hangingPunct="1"/>
            <a:r>
              <a:rPr lang="nl-NL" altLang="nl-NL" dirty="0"/>
              <a:t>Meer kosten</a:t>
            </a:r>
          </a:p>
          <a:p>
            <a:pPr marL="0" indent="0" eaLnBrk="1" hangingPunct="1">
              <a:buNone/>
            </a:pPr>
            <a:r>
              <a:rPr lang="nl-NL" altLang="nl-NL" dirty="0"/>
              <a:t>	</a:t>
            </a:r>
          </a:p>
        </p:txBody>
      </p:sp>
    </p:spTree>
    <p:extLst>
      <p:ext uri="{BB962C8B-B14F-4D97-AF65-F5344CB8AC3E}">
        <p14:creationId xmlns:p14="http://schemas.microsoft.com/office/powerpoint/2010/main" val="1235292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a:xfrm>
            <a:off x="480485" y="403230"/>
            <a:ext cx="11235267" cy="411163"/>
          </a:xfrm>
        </p:spPr>
        <p:txBody>
          <a:bodyPr>
            <a:normAutofit fontScale="90000"/>
          </a:bodyPr>
          <a:lstStyle/>
          <a:p>
            <a:pPr algn="l"/>
            <a:r>
              <a:rPr lang="nl-NL" altLang="nl-NL" dirty="0">
                <a:solidFill>
                  <a:schemeClr val="tx2"/>
                </a:solidFill>
              </a:rPr>
              <a:t>Welke inhalatoren zijn er beschikbaar?</a:t>
            </a:r>
          </a:p>
        </p:txBody>
      </p:sp>
      <p:sp>
        <p:nvSpPr>
          <p:cNvPr id="20483" name="Rechthoek 2"/>
          <p:cNvSpPr>
            <a:spLocks noChangeArrowheads="1"/>
          </p:cNvSpPr>
          <p:nvPr/>
        </p:nvSpPr>
        <p:spPr bwMode="auto">
          <a:xfrm>
            <a:off x="527053" y="1016005"/>
            <a:ext cx="5520267" cy="246063"/>
          </a:xfrm>
          <a:prstGeom prst="rect">
            <a:avLst/>
          </a:prstGeom>
          <a:noFill/>
          <a:ln w="254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lnSpc>
                <a:spcPct val="114000"/>
              </a:lnSpc>
              <a:spcBef>
                <a:spcPts val="600"/>
              </a:spcBef>
              <a:buClr>
                <a:srgbClr val="58A618"/>
              </a:buClr>
              <a:buFont typeface="Wingdings" pitchFamily="2" charset="2"/>
              <a:buChar char="§"/>
              <a:defRPr b="1">
                <a:solidFill>
                  <a:srgbClr val="00266E"/>
                </a:solidFill>
                <a:latin typeface="Calibri" pitchFamily="34" charset="0"/>
                <a:ea typeface="MS PGothic" pitchFamily="34" charset="-128"/>
                <a:cs typeface="Calibri" pitchFamily="34" charset="0"/>
              </a:defRPr>
            </a:lvl1pPr>
            <a:lvl2pPr marL="742950" indent="-285750">
              <a:lnSpc>
                <a:spcPct val="114000"/>
              </a:lnSpc>
              <a:spcBef>
                <a:spcPts val="600"/>
              </a:spcBef>
              <a:buClr>
                <a:srgbClr val="58A618"/>
              </a:buClr>
              <a:buFont typeface="Arial" pitchFamily="34" charset="0"/>
              <a:buChar char="-"/>
              <a:defRPr>
                <a:solidFill>
                  <a:srgbClr val="00266E"/>
                </a:solidFill>
                <a:latin typeface="Calibri" pitchFamily="34" charset="0"/>
                <a:ea typeface="MS PGothic" pitchFamily="34" charset="-128"/>
              </a:defRPr>
            </a:lvl2pPr>
            <a:lvl3pPr marL="1143000" indent="-228600">
              <a:spcBef>
                <a:spcPct val="20000"/>
              </a:spcBef>
              <a:buClr>
                <a:srgbClr val="58A618"/>
              </a:buClr>
              <a:buFont typeface="Wingdings" pitchFamily="2" charset="2"/>
              <a:buChar char="§"/>
              <a:defRPr>
                <a:solidFill>
                  <a:srgbClr val="00266E"/>
                </a:solidFill>
                <a:latin typeface="Ubuntu"/>
                <a:ea typeface="MS PGothic" pitchFamily="34" charset="-128"/>
              </a:defRPr>
            </a:lvl3pPr>
            <a:lvl4pPr marL="1600200" indent="-228600">
              <a:spcBef>
                <a:spcPct val="20000"/>
              </a:spcBef>
              <a:buClr>
                <a:srgbClr val="58A618"/>
              </a:buClr>
              <a:buFont typeface="Arial" pitchFamily="34" charset="0"/>
              <a:buChar char="•"/>
              <a:defRPr>
                <a:solidFill>
                  <a:srgbClr val="00266E"/>
                </a:solidFill>
                <a:latin typeface="Ubuntu"/>
                <a:ea typeface="MS PGothic" pitchFamily="34" charset="-128"/>
              </a:defRPr>
            </a:lvl4pPr>
            <a:lvl5pPr marL="2057400" indent="-228600">
              <a:spcBef>
                <a:spcPct val="20000"/>
              </a:spcBef>
              <a:buClr>
                <a:srgbClr val="58A618"/>
              </a:buClr>
              <a:buFont typeface="Arial" pitchFamily="34" charset="0"/>
              <a:buChar char="•"/>
              <a:defRPr>
                <a:solidFill>
                  <a:srgbClr val="00266E"/>
                </a:solidFill>
                <a:latin typeface="Ubuntu"/>
                <a:ea typeface="MS PGothic" pitchFamily="34" charset="-128"/>
              </a:defRPr>
            </a:lvl5pPr>
            <a:lvl6pPr marL="25146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6pPr>
            <a:lvl7pPr marL="29718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7pPr>
            <a:lvl8pPr marL="34290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8pPr>
            <a:lvl9pPr marL="38862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9pPr>
          </a:lstStyle>
          <a:p>
            <a:pPr fontAlgn="base">
              <a:lnSpc>
                <a:spcPct val="100000"/>
              </a:lnSpc>
              <a:spcBef>
                <a:spcPct val="0"/>
              </a:spcBef>
              <a:spcAft>
                <a:spcPct val="0"/>
              </a:spcAft>
              <a:buClrTx/>
              <a:buFontTx/>
              <a:buNone/>
            </a:pPr>
            <a:endParaRPr lang="nl-NL" altLang="nl-NL" sz="1600" b="0">
              <a:solidFill>
                <a:srgbClr val="000000"/>
              </a:solidFill>
              <a:latin typeface="Arial" pitchFamily="34" charset="0"/>
            </a:endParaRPr>
          </a:p>
        </p:txBody>
      </p:sp>
      <p:sp>
        <p:nvSpPr>
          <p:cNvPr id="20484" name="Rechthoek 3"/>
          <p:cNvSpPr>
            <a:spLocks noChangeArrowheads="1"/>
          </p:cNvSpPr>
          <p:nvPr/>
        </p:nvSpPr>
        <p:spPr bwMode="auto">
          <a:xfrm>
            <a:off x="6335187" y="1016005"/>
            <a:ext cx="5522383" cy="246063"/>
          </a:xfrm>
          <a:prstGeom prst="rect">
            <a:avLst/>
          </a:prstGeom>
          <a:noFill/>
          <a:ln w="254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lnSpc>
                <a:spcPct val="114000"/>
              </a:lnSpc>
              <a:spcBef>
                <a:spcPts val="600"/>
              </a:spcBef>
              <a:buClr>
                <a:srgbClr val="58A618"/>
              </a:buClr>
              <a:buFont typeface="Wingdings" pitchFamily="2" charset="2"/>
              <a:buChar char="§"/>
              <a:defRPr b="1">
                <a:solidFill>
                  <a:srgbClr val="00266E"/>
                </a:solidFill>
                <a:latin typeface="Calibri" pitchFamily="34" charset="0"/>
                <a:ea typeface="MS PGothic" pitchFamily="34" charset="-128"/>
                <a:cs typeface="Calibri" pitchFamily="34" charset="0"/>
              </a:defRPr>
            </a:lvl1pPr>
            <a:lvl2pPr marL="742950" indent="-285750">
              <a:lnSpc>
                <a:spcPct val="114000"/>
              </a:lnSpc>
              <a:spcBef>
                <a:spcPts val="600"/>
              </a:spcBef>
              <a:buClr>
                <a:srgbClr val="58A618"/>
              </a:buClr>
              <a:buFont typeface="Arial" pitchFamily="34" charset="0"/>
              <a:buChar char="-"/>
              <a:defRPr>
                <a:solidFill>
                  <a:srgbClr val="00266E"/>
                </a:solidFill>
                <a:latin typeface="Calibri" pitchFamily="34" charset="0"/>
                <a:ea typeface="MS PGothic" pitchFamily="34" charset="-128"/>
              </a:defRPr>
            </a:lvl2pPr>
            <a:lvl3pPr marL="1143000" indent="-228600">
              <a:spcBef>
                <a:spcPct val="20000"/>
              </a:spcBef>
              <a:buClr>
                <a:srgbClr val="58A618"/>
              </a:buClr>
              <a:buFont typeface="Wingdings" pitchFamily="2" charset="2"/>
              <a:buChar char="§"/>
              <a:defRPr>
                <a:solidFill>
                  <a:srgbClr val="00266E"/>
                </a:solidFill>
                <a:latin typeface="Ubuntu"/>
                <a:ea typeface="MS PGothic" pitchFamily="34" charset="-128"/>
              </a:defRPr>
            </a:lvl3pPr>
            <a:lvl4pPr marL="1600200" indent="-228600">
              <a:spcBef>
                <a:spcPct val="20000"/>
              </a:spcBef>
              <a:buClr>
                <a:srgbClr val="58A618"/>
              </a:buClr>
              <a:buFont typeface="Arial" pitchFamily="34" charset="0"/>
              <a:buChar char="•"/>
              <a:defRPr>
                <a:solidFill>
                  <a:srgbClr val="00266E"/>
                </a:solidFill>
                <a:latin typeface="Ubuntu"/>
                <a:ea typeface="MS PGothic" pitchFamily="34" charset="-128"/>
              </a:defRPr>
            </a:lvl4pPr>
            <a:lvl5pPr marL="2057400" indent="-228600">
              <a:spcBef>
                <a:spcPct val="20000"/>
              </a:spcBef>
              <a:buClr>
                <a:srgbClr val="58A618"/>
              </a:buClr>
              <a:buFont typeface="Arial" pitchFamily="34" charset="0"/>
              <a:buChar char="•"/>
              <a:defRPr>
                <a:solidFill>
                  <a:srgbClr val="00266E"/>
                </a:solidFill>
                <a:latin typeface="Ubuntu"/>
                <a:ea typeface="MS PGothic" pitchFamily="34" charset="-128"/>
              </a:defRPr>
            </a:lvl5pPr>
            <a:lvl6pPr marL="25146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6pPr>
            <a:lvl7pPr marL="29718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7pPr>
            <a:lvl8pPr marL="34290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8pPr>
            <a:lvl9pPr marL="38862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9pPr>
          </a:lstStyle>
          <a:p>
            <a:pPr fontAlgn="base">
              <a:lnSpc>
                <a:spcPct val="100000"/>
              </a:lnSpc>
              <a:spcBef>
                <a:spcPct val="0"/>
              </a:spcBef>
              <a:spcAft>
                <a:spcPct val="0"/>
              </a:spcAft>
              <a:buClrTx/>
              <a:buFontTx/>
              <a:buNone/>
            </a:pPr>
            <a:endParaRPr lang="nl-NL" altLang="nl-NL" sz="1600" b="0">
              <a:solidFill>
                <a:srgbClr val="000000"/>
              </a:solidFill>
              <a:latin typeface="Arial" pitchFamily="34" charset="0"/>
            </a:endParaRPr>
          </a:p>
        </p:txBody>
      </p:sp>
      <p:sp>
        <p:nvSpPr>
          <p:cNvPr id="20485" name="Rechthoek 4"/>
          <p:cNvSpPr>
            <a:spLocks noChangeArrowheads="1"/>
          </p:cNvSpPr>
          <p:nvPr/>
        </p:nvSpPr>
        <p:spPr bwMode="auto">
          <a:xfrm>
            <a:off x="594788" y="969968"/>
            <a:ext cx="2279649"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3" tIns="45685" rIns="91363" bIns="45685">
            <a:spAutoFit/>
          </a:bodyPr>
          <a:lstStyle>
            <a:lvl1pPr>
              <a:lnSpc>
                <a:spcPct val="114000"/>
              </a:lnSpc>
              <a:spcBef>
                <a:spcPts val="600"/>
              </a:spcBef>
              <a:buClr>
                <a:srgbClr val="58A618"/>
              </a:buClr>
              <a:buFont typeface="Wingdings" pitchFamily="2" charset="2"/>
              <a:buChar char="§"/>
              <a:defRPr b="1">
                <a:solidFill>
                  <a:srgbClr val="00266E"/>
                </a:solidFill>
                <a:latin typeface="Calibri" pitchFamily="34" charset="0"/>
                <a:ea typeface="MS PGothic" pitchFamily="34" charset="-128"/>
                <a:cs typeface="Calibri" pitchFamily="34" charset="0"/>
              </a:defRPr>
            </a:lvl1pPr>
            <a:lvl2pPr marL="742950" indent="-285750">
              <a:lnSpc>
                <a:spcPct val="114000"/>
              </a:lnSpc>
              <a:spcBef>
                <a:spcPts val="600"/>
              </a:spcBef>
              <a:buClr>
                <a:srgbClr val="58A618"/>
              </a:buClr>
              <a:buFont typeface="Arial" pitchFamily="34" charset="0"/>
              <a:buChar char="-"/>
              <a:defRPr>
                <a:solidFill>
                  <a:srgbClr val="00266E"/>
                </a:solidFill>
                <a:latin typeface="Calibri" pitchFamily="34" charset="0"/>
                <a:ea typeface="MS PGothic" pitchFamily="34" charset="-128"/>
              </a:defRPr>
            </a:lvl2pPr>
            <a:lvl3pPr marL="1143000" indent="-228600">
              <a:spcBef>
                <a:spcPct val="20000"/>
              </a:spcBef>
              <a:buClr>
                <a:srgbClr val="58A618"/>
              </a:buClr>
              <a:buFont typeface="Wingdings" pitchFamily="2" charset="2"/>
              <a:buChar char="§"/>
              <a:defRPr>
                <a:solidFill>
                  <a:srgbClr val="00266E"/>
                </a:solidFill>
                <a:latin typeface="Ubuntu"/>
                <a:ea typeface="MS PGothic" pitchFamily="34" charset="-128"/>
              </a:defRPr>
            </a:lvl3pPr>
            <a:lvl4pPr marL="1600200" indent="-228600">
              <a:spcBef>
                <a:spcPct val="20000"/>
              </a:spcBef>
              <a:buClr>
                <a:srgbClr val="58A618"/>
              </a:buClr>
              <a:buFont typeface="Arial" pitchFamily="34" charset="0"/>
              <a:buChar char="•"/>
              <a:defRPr>
                <a:solidFill>
                  <a:srgbClr val="00266E"/>
                </a:solidFill>
                <a:latin typeface="Ubuntu"/>
                <a:ea typeface="MS PGothic" pitchFamily="34" charset="-128"/>
              </a:defRPr>
            </a:lvl4pPr>
            <a:lvl5pPr marL="2057400" indent="-228600">
              <a:spcBef>
                <a:spcPct val="20000"/>
              </a:spcBef>
              <a:buClr>
                <a:srgbClr val="58A618"/>
              </a:buClr>
              <a:buFont typeface="Arial" pitchFamily="34" charset="0"/>
              <a:buChar char="•"/>
              <a:defRPr>
                <a:solidFill>
                  <a:srgbClr val="00266E"/>
                </a:solidFill>
                <a:latin typeface="Ubuntu"/>
                <a:ea typeface="MS PGothic" pitchFamily="34" charset="-128"/>
              </a:defRPr>
            </a:lvl5pPr>
            <a:lvl6pPr marL="25146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6pPr>
            <a:lvl7pPr marL="29718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7pPr>
            <a:lvl8pPr marL="34290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8pPr>
            <a:lvl9pPr marL="38862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9pPr>
          </a:lstStyle>
          <a:p>
            <a:pPr fontAlgn="base">
              <a:lnSpc>
                <a:spcPct val="100000"/>
              </a:lnSpc>
              <a:spcBef>
                <a:spcPct val="0"/>
              </a:spcBef>
              <a:spcAft>
                <a:spcPct val="0"/>
              </a:spcAft>
              <a:buClrTx/>
              <a:buFontTx/>
              <a:buNone/>
            </a:pPr>
            <a:r>
              <a:rPr lang="nl-NL" altLang="nl-NL" sz="1600">
                <a:solidFill>
                  <a:srgbClr val="000000"/>
                </a:solidFill>
                <a:latin typeface="Arial" pitchFamily="34" charset="0"/>
              </a:rPr>
              <a:t>Astma</a:t>
            </a:r>
            <a:endParaRPr lang="nl-NL" altLang="nl-NL" sz="1600" b="0">
              <a:solidFill>
                <a:srgbClr val="000000"/>
              </a:solidFill>
              <a:latin typeface="Arial" pitchFamily="34" charset="0"/>
            </a:endParaRPr>
          </a:p>
        </p:txBody>
      </p:sp>
      <p:sp>
        <p:nvSpPr>
          <p:cNvPr id="20486" name="Rechthoek 5"/>
          <p:cNvSpPr>
            <a:spLocks noChangeArrowheads="1"/>
          </p:cNvSpPr>
          <p:nvPr/>
        </p:nvSpPr>
        <p:spPr bwMode="auto">
          <a:xfrm>
            <a:off x="6309787" y="992193"/>
            <a:ext cx="228176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3" tIns="45685" rIns="91363" bIns="45685">
            <a:spAutoFit/>
          </a:bodyPr>
          <a:lstStyle>
            <a:lvl1pPr>
              <a:lnSpc>
                <a:spcPct val="114000"/>
              </a:lnSpc>
              <a:spcBef>
                <a:spcPts val="600"/>
              </a:spcBef>
              <a:buClr>
                <a:srgbClr val="58A618"/>
              </a:buClr>
              <a:buFont typeface="Wingdings" pitchFamily="2" charset="2"/>
              <a:buChar char="§"/>
              <a:defRPr b="1">
                <a:solidFill>
                  <a:srgbClr val="00266E"/>
                </a:solidFill>
                <a:latin typeface="Calibri" pitchFamily="34" charset="0"/>
                <a:ea typeface="MS PGothic" pitchFamily="34" charset="-128"/>
                <a:cs typeface="Calibri" pitchFamily="34" charset="0"/>
              </a:defRPr>
            </a:lvl1pPr>
            <a:lvl2pPr marL="742950" indent="-285750">
              <a:lnSpc>
                <a:spcPct val="114000"/>
              </a:lnSpc>
              <a:spcBef>
                <a:spcPts val="600"/>
              </a:spcBef>
              <a:buClr>
                <a:srgbClr val="58A618"/>
              </a:buClr>
              <a:buFont typeface="Arial" pitchFamily="34" charset="0"/>
              <a:buChar char="-"/>
              <a:defRPr>
                <a:solidFill>
                  <a:srgbClr val="00266E"/>
                </a:solidFill>
                <a:latin typeface="Calibri" pitchFamily="34" charset="0"/>
                <a:ea typeface="MS PGothic" pitchFamily="34" charset="-128"/>
              </a:defRPr>
            </a:lvl2pPr>
            <a:lvl3pPr marL="1143000" indent="-228600">
              <a:spcBef>
                <a:spcPct val="20000"/>
              </a:spcBef>
              <a:buClr>
                <a:srgbClr val="58A618"/>
              </a:buClr>
              <a:buFont typeface="Wingdings" pitchFamily="2" charset="2"/>
              <a:buChar char="§"/>
              <a:defRPr>
                <a:solidFill>
                  <a:srgbClr val="00266E"/>
                </a:solidFill>
                <a:latin typeface="Ubuntu"/>
                <a:ea typeface="MS PGothic" pitchFamily="34" charset="-128"/>
              </a:defRPr>
            </a:lvl3pPr>
            <a:lvl4pPr marL="1600200" indent="-228600">
              <a:spcBef>
                <a:spcPct val="20000"/>
              </a:spcBef>
              <a:buClr>
                <a:srgbClr val="58A618"/>
              </a:buClr>
              <a:buFont typeface="Arial" pitchFamily="34" charset="0"/>
              <a:buChar char="•"/>
              <a:defRPr>
                <a:solidFill>
                  <a:srgbClr val="00266E"/>
                </a:solidFill>
                <a:latin typeface="Ubuntu"/>
                <a:ea typeface="MS PGothic" pitchFamily="34" charset="-128"/>
              </a:defRPr>
            </a:lvl4pPr>
            <a:lvl5pPr marL="2057400" indent="-228600">
              <a:spcBef>
                <a:spcPct val="20000"/>
              </a:spcBef>
              <a:buClr>
                <a:srgbClr val="58A618"/>
              </a:buClr>
              <a:buFont typeface="Arial" pitchFamily="34" charset="0"/>
              <a:buChar char="•"/>
              <a:defRPr>
                <a:solidFill>
                  <a:srgbClr val="00266E"/>
                </a:solidFill>
                <a:latin typeface="Ubuntu"/>
                <a:ea typeface="MS PGothic" pitchFamily="34" charset="-128"/>
              </a:defRPr>
            </a:lvl5pPr>
            <a:lvl6pPr marL="25146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6pPr>
            <a:lvl7pPr marL="29718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7pPr>
            <a:lvl8pPr marL="34290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8pPr>
            <a:lvl9pPr marL="38862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9pPr>
          </a:lstStyle>
          <a:p>
            <a:pPr fontAlgn="base">
              <a:lnSpc>
                <a:spcPct val="100000"/>
              </a:lnSpc>
              <a:spcBef>
                <a:spcPct val="0"/>
              </a:spcBef>
              <a:spcAft>
                <a:spcPct val="0"/>
              </a:spcAft>
              <a:buClrTx/>
              <a:buFontTx/>
              <a:buNone/>
            </a:pPr>
            <a:r>
              <a:rPr lang="nl-NL" altLang="nl-NL" sz="1600">
                <a:solidFill>
                  <a:srgbClr val="000000"/>
                </a:solidFill>
                <a:latin typeface="Arial" pitchFamily="34" charset="0"/>
              </a:rPr>
              <a:t>COPD</a:t>
            </a:r>
            <a:endParaRPr lang="nl-NL" altLang="nl-NL" sz="1600" b="0">
              <a:solidFill>
                <a:srgbClr val="000000"/>
              </a:solidFill>
              <a:latin typeface="Arial" pitchFamily="34" charset="0"/>
            </a:endParaRPr>
          </a:p>
        </p:txBody>
      </p:sp>
      <p:pic>
        <p:nvPicPr>
          <p:cNvPr id="7" name="Picture 4" descr="http://www.nascholing.net/files/astma-copd/devices_plaatjes/airomir_autoha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467" y="1408113"/>
            <a:ext cx="1191684"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AutoShape 2" descr="Afbeeldingsresultaat voor airomir"/>
          <p:cNvSpPr>
            <a:spLocks noChangeAspect="1" noChangeArrowheads="1"/>
          </p:cNvSpPr>
          <p:nvPr/>
        </p:nvSpPr>
        <p:spPr bwMode="auto">
          <a:xfrm>
            <a:off x="198967" y="-144463"/>
            <a:ext cx="4064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3" tIns="45685" rIns="91363" bIns="45685"/>
          <a:lstStyle>
            <a:lvl1pPr>
              <a:lnSpc>
                <a:spcPct val="114000"/>
              </a:lnSpc>
              <a:spcBef>
                <a:spcPts val="600"/>
              </a:spcBef>
              <a:buClr>
                <a:srgbClr val="58A618"/>
              </a:buClr>
              <a:buFont typeface="Wingdings" pitchFamily="2" charset="2"/>
              <a:buChar char="§"/>
              <a:defRPr b="1">
                <a:solidFill>
                  <a:srgbClr val="00266E"/>
                </a:solidFill>
                <a:latin typeface="Calibri" pitchFamily="34" charset="0"/>
                <a:ea typeface="MS PGothic" pitchFamily="34" charset="-128"/>
                <a:cs typeface="Calibri" pitchFamily="34" charset="0"/>
              </a:defRPr>
            </a:lvl1pPr>
            <a:lvl2pPr marL="742950" indent="-285750">
              <a:lnSpc>
                <a:spcPct val="114000"/>
              </a:lnSpc>
              <a:spcBef>
                <a:spcPts val="600"/>
              </a:spcBef>
              <a:buClr>
                <a:srgbClr val="58A618"/>
              </a:buClr>
              <a:buFont typeface="Arial" pitchFamily="34" charset="0"/>
              <a:buChar char="-"/>
              <a:defRPr>
                <a:solidFill>
                  <a:srgbClr val="00266E"/>
                </a:solidFill>
                <a:latin typeface="Calibri" pitchFamily="34" charset="0"/>
                <a:ea typeface="MS PGothic" pitchFamily="34" charset="-128"/>
              </a:defRPr>
            </a:lvl2pPr>
            <a:lvl3pPr marL="1143000" indent="-228600">
              <a:spcBef>
                <a:spcPct val="20000"/>
              </a:spcBef>
              <a:buClr>
                <a:srgbClr val="58A618"/>
              </a:buClr>
              <a:buFont typeface="Wingdings" pitchFamily="2" charset="2"/>
              <a:buChar char="§"/>
              <a:defRPr>
                <a:solidFill>
                  <a:srgbClr val="00266E"/>
                </a:solidFill>
                <a:latin typeface="Ubuntu"/>
                <a:ea typeface="MS PGothic" pitchFamily="34" charset="-128"/>
              </a:defRPr>
            </a:lvl3pPr>
            <a:lvl4pPr marL="1600200" indent="-228600">
              <a:spcBef>
                <a:spcPct val="20000"/>
              </a:spcBef>
              <a:buClr>
                <a:srgbClr val="58A618"/>
              </a:buClr>
              <a:buFont typeface="Arial" pitchFamily="34" charset="0"/>
              <a:buChar char="•"/>
              <a:defRPr>
                <a:solidFill>
                  <a:srgbClr val="00266E"/>
                </a:solidFill>
                <a:latin typeface="Ubuntu"/>
                <a:ea typeface="MS PGothic" pitchFamily="34" charset="-128"/>
              </a:defRPr>
            </a:lvl4pPr>
            <a:lvl5pPr marL="2057400" indent="-228600">
              <a:spcBef>
                <a:spcPct val="20000"/>
              </a:spcBef>
              <a:buClr>
                <a:srgbClr val="58A618"/>
              </a:buClr>
              <a:buFont typeface="Arial" pitchFamily="34" charset="0"/>
              <a:buChar char="•"/>
              <a:defRPr>
                <a:solidFill>
                  <a:srgbClr val="00266E"/>
                </a:solidFill>
                <a:latin typeface="Ubuntu"/>
                <a:ea typeface="MS PGothic" pitchFamily="34" charset="-128"/>
              </a:defRPr>
            </a:lvl5pPr>
            <a:lvl6pPr marL="25146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6pPr>
            <a:lvl7pPr marL="29718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7pPr>
            <a:lvl8pPr marL="34290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8pPr>
            <a:lvl9pPr marL="38862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9pPr>
          </a:lstStyle>
          <a:p>
            <a:pPr fontAlgn="base">
              <a:lnSpc>
                <a:spcPct val="100000"/>
              </a:lnSpc>
              <a:spcBef>
                <a:spcPct val="0"/>
              </a:spcBef>
              <a:spcAft>
                <a:spcPct val="0"/>
              </a:spcAft>
              <a:buClrTx/>
              <a:buFontTx/>
              <a:buNone/>
            </a:pPr>
            <a:endParaRPr lang="nl-NL" altLang="nl-NL" sz="1600" b="0">
              <a:solidFill>
                <a:srgbClr val="000000"/>
              </a:solidFill>
              <a:latin typeface="Arial" pitchFamily="34" charset="0"/>
            </a:endParaRPr>
          </a:p>
        </p:txBody>
      </p:sp>
      <p:pic>
        <p:nvPicPr>
          <p:cNvPr id="1434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8870" y="1377952"/>
            <a:ext cx="1132417" cy="1077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7"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453" y="1366838"/>
            <a:ext cx="719667" cy="1087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3817" y="1709743"/>
            <a:ext cx="990600" cy="852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9" name="Picture 8" descr="Afbeeldingsresultaat voor salbutamo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967" y="2625725"/>
            <a:ext cx="1320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3" name="AutoShape 10" descr="Afbeeldingsresultaat voor cyclohaler"/>
          <p:cNvSpPr>
            <a:spLocks noChangeAspect="1" noChangeArrowheads="1"/>
          </p:cNvSpPr>
          <p:nvPr/>
        </p:nvSpPr>
        <p:spPr bwMode="auto">
          <a:xfrm>
            <a:off x="402167" y="79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3" tIns="45685" rIns="91363" bIns="45685"/>
          <a:lstStyle>
            <a:lvl1pPr>
              <a:lnSpc>
                <a:spcPct val="114000"/>
              </a:lnSpc>
              <a:spcBef>
                <a:spcPts val="600"/>
              </a:spcBef>
              <a:buClr>
                <a:srgbClr val="58A618"/>
              </a:buClr>
              <a:buFont typeface="Wingdings" pitchFamily="2" charset="2"/>
              <a:buChar char="§"/>
              <a:defRPr b="1">
                <a:solidFill>
                  <a:srgbClr val="00266E"/>
                </a:solidFill>
                <a:latin typeface="Calibri" pitchFamily="34" charset="0"/>
                <a:ea typeface="MS PGothic" pitchFamily="34" charset="-128"/>
                <a:cs typeface="Calibri" pitchFamily="34" charset="0"/>
              </a:defRPr>
            </a:lvl1pPr>
            <a:lvl2pPr marL="742950" indent="-285750">
              <a:lnSpc>
                <a:spcPct val="114000"/>
              </a:lnSpc>
              <a:spcBef>
                <a:spcPts val="600"/>
              </a:spcBef>
              <a:buClr>
                <a:srgbClr val="58A618"/>
              </a:buClr>
              <a:buFont typeface="Arial" pitchFamily="34" charset="0"/>
              <a:buChar char="-"/>
              <a:defRPr>
                <a:solidFill>
                  <a:srgbClr val="00266E"/>
                </a:solidFill>
                <a:latin typeface="Calibri" pitchFamily="34" charset="0"/>
                <a:ea typeface="MS PGothic" pitchFamily="34" charset="-128"/>
              </a:defRPr>
            </a:lvl2pPr>
            <a:lvl3pPr marL="1143000" indent="-228600">
              <a:spcBef>
                <a:spcPct val="20000"/>
              </a:spcBef>
              <a:buClr>
                <a:srgbClr val="58A618"/>
              </a:buClr>
              <a:buFont typeface="Wingdings" pitchFamily="2" charset="2"/>
              <a:buChar char="§"/>
              <a:defRPr>
                <a:solidFill>
                  <a:srgbClr val="00266E"/>
                </a:solidFill>
                <a:latin typeface="Ubuntu"/>
                <a:ea typeface="MS PGothic" pitchFamily="34" charset="-128"/>
              </a:defRPr>
            </a:lvl3pPr>
            <a:lvl4pPr marL="1600200" indent="-228600">
              <a:spcBef>
                <a:spcPct val="20000"/>
              </a:spcBef>
              <a:buClr>
                <a:srgbClr val="58A618"/>
              </a:buClr>
              <a:buFont typeface="Arial" pitchFamily="34" charset="0"/>
              <a:buChar char="•"/>
              <a:defRPr>
                <a:solidFill>
                  <a:srgbClr val="00266E"/>
                </a:solidFill>
                <a:latin typeface="Ubuntu"/>
                <a:ea typeface="MS PGothic" pitchFamily="34" charset="-128"/>
              </a:defRPr>
            </a:lvl4pPr>
            <a:lvl5pPr marL="2057400" indent="-228600">
              <a:spcBef>
                <a:spcPct val="20000"/>
              </a:spcBef>
              <a:buClr>
                <a:srgbClr val="58A618"/>
              </a:buClr>
              <a:buFont typeface="Arial" pitchFamily="34" charset="0"/>
              <a:buChar char="•"/>
              <a:defRPr>
                <a:solidFill>
                  <a:srgbClr val="00266E"/>
                </a:solidFill>
                <a:latin typeface="Ubuntu"/>
                <a:ea typeface="MS PGothic" pitchFamily="34" charset="-128"/>
              </a:defRPr>
            </a:lvl5pPr>
            <a:lvl6pPr marL="25146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6pPr>
            <a:lvl7pPr marL="29718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7pPr>
            <a:lvl8pPr marL="34290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8pPr>
            <a:lvl9pPr marL="38862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9pPr>
          </a:lstStyle>
          <a:p>
            <a:pPr fontAlgn="base">
              <a:lnSpc>
                <a:spcPct val="100000"/>
              </a:lnSpc>
              <a:spcBef>
                <a:spcPct val="0"/>
              </a:spcBef>
              <a:spcAft>
                <a:spcPct val="0"/>
              </a:spcAft>
              <a:buClrTx/>
              <a:buFontTx/>
              <a:buNone/>
            </a:pPr>
            <a:endParaRPr lang="nl-NL" altLang="nl-NL" sz="1600" b="0">
              <a:solidFill>
                <a:srgbClr val="000000"/>
              </a:solidFill>
              <a:latin typeface="Arial" pitchFamily="34" charset="0"/>
            </a:endParaRPr>
          </a:p>
        </p:txBody>
      </p:sp>
      <p:pic>
        <p:nvPicPr>
          <p:cNvPr id="14351" name="Picture 11"/>
          <p:cNvPicPr>
            <a:picLocks noChangeAspect="1" noChangeArrowheads="1"/>
          </p:cNvPicPr>
          <p:nvPr/>
        </p:nvPicPr>
        <p:blipFill>
          <a:blip r:embed="rId8">
            <a:extLst>
              <a:ext uri="{28A0092B-C50C-407E-A947-70E740481C1C}">
                <a14:useLocalDpi xmlns:a14="http://schemas.microsoft.com/office/drawing/2010/main" val="0"/>
              </a:ext>
            </a:extLst>
          </a:blip>
          <a:srcRect l="37111" t="12698" r="34889" b="17461"/>
          <a:stretch>
            <a:fillRect/>
          </a:stretch>
        </p:blipFill>
        <p:spPr bwMode="auto">
          <a:xfrm>
            <a:off x="2448984" y="2562225"/>
            <a:ext cx="1066800" cy="111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52" name="Picture 14" descr="http://www.airmagazine.nl/air/wp-content/uploads/2012/08/ventolin_disku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67151" y="2724155"/>
            <a:ext cx="1157816"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12"/>
          <p:cNvPicPr>
            <a:picLocks noChangeAspect="1" noChangeArrowheads="1"/>
          </p:cNvPicPr>
          <p:nvPr/>
        </p:nvPicPr>
        <p:blipFill>
          <a:blip r:embed="rId10">
            <a:extLst>
              <a:ext uri="{28A0092B-C50C-407E-A947-70E740481C1C}">
                <a14:useLocalDpi xmlns:a14="http://schemas.microsoft.com/office/drawing/2010/main" val="0"/>
              </a:ext>
            </a:extLst>
          </a:blip>
          <a:srcRect t="13145" b="15240"/>
          <a:stretch>
            <a:fillRect/>
          </a:stretch>
        </p:blipFill>
        <p:spPr bwMode="auto">
          <a:xfrm>
            <a:off x="643467" y="3721100"/>
            <a:ext cx="1625600" cy="87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54"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00354" y="3689355"/>
            <a:ext cx="715433"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98" name="AutoShape 21" descr="Afbeeldingsresultaat voor atrovent"/>
          <p:cNvSpPr>
            <a:spLocks noChangeAspect="1" noChangeArrowheads="1"/>
          </p:cNvSpPr>
          <p:nvPr/>
        </p:nvSpPr>
        <p:spPr bwMode="auto">
          <a:xfrm>
            <a:off x="605367" y="1603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3" tIns="45685" rIns="91363" bIns="45685"/>
          <a:lstStyle>
            <a:lvl1pPr>
              <a:lnSpc>
                <a:spcPct val="114000"/>
              </a:lnSpc>
              <a:spcBef>
                <a:spcPts val="600"/>
              </a:spcBef>
              <a:buClr>
                <a:srgbClr val="58A618"/>
              </a:buClr>
              <a:buFont typeface="Wingdings" pitchFamily="2" charset="2"/>
              <a:buChar char="§"/>
              <a:defRPr b="1">
                <a:solidFill>
                  <a:srgbClr val="00266E"/>
                </a:solidFill>
                <a:latin typeface="Calibri" pitchFamily="34" charset="0"/>
                <a:ea typeface="MS PGothic" pitchFamily="34" charset="-128"/>
                <a:cs typeface="Calibri" pitchFamily="34" charset="0"/>
              </a:defRPr>
            </a:lvl1pPr>
            <a:lvl2pPr marL="742950" indent="-285750">
              <a:lnSpc>
                <a:spcPct val="114000"/>
              </a:lnSpc>
              <a:spcBef>
                <a:spcPts val="600"/>
              </a:spcBef>
              <a:buClr>
                <a:srgbClr val="58A618"/>
              </a:buClr>
              <a:buFont typeface="Arial" pitchFamily="34" charset="0"/>
              <a:buChar char="-"/>
              <a:defRPr>
                <a:solidFill>
                  <a:srgbClr val="00266E"/>
                </a:solidFill>
                <a:latin typeface="Calibri" pitchFamily="34" charset="0"/>
                <a:ea typeface="MS PGothic" pitchFamily="34" charset="-128"/>
              </a:defRPr>
            </a:lvl2pPr>
            <a:lvl3pPr marL="1143000" indent="-228600">
              <a:spcBef>
                <a:spcPct val="20000"/>
              </a:spcBef>
              <a:buClr>
                <a:srgbClr val="58A618"/>
              </a:buClr>
              <a:buFont typeface="Wingdings" pitchFamily="2" charset="2"/>
              <a:buChar char="§"/>
              <a:defRPr>
                <a:solidFill>
                  <a:srgbClr val="00266E"/>
                </a:solidFill>
                <a:latin typeface="Ubuntu"/>
                <a:ea typeface="MS PGothic" pitchFamily="34" charset="-128"/>
              </a:defRPr>
            </a:lvl3pPr>
            <a:lvl4pPr marL="1600200" indent="-228600">
              <a:spcBef>
                <a:spcPct val="20000"/>
              </a:spcBef>
              <a:buClr>
                <a:srgbClr val="58A618"/>
              </a:buClr>
              <a:buFont typeface="Arial" pitchFamily="34" charset="0"/>
              <a:buChar char="•"/>
              <a:defRPr>
                <a:solidFill>
                  <a:srgbClr val="00266E"/>
                </a:solidFill>
                <a:latin typeface="Ubuntu"/>
                <a:ea typeface="MS PGothic" pitchFamily="34" charset="-128"/>
              </a:defRPr>
            </a:lvl4pPr>
            <a:lvl5pPr marL="2057400" indent="-228600">
              <a:spcBef>
                <a:spcPct val="20000"/>
              </a:spcBef>
              <a:buClr>
                <a:srgbClr val="58A618"/>
              </a:buClr>
              <a:buFont typeface="Arial" pitchFamily="34" charset="0"/>
              <a:buChar char="•"/>
              <a:defRPr>
                <a:solidFill>
                  <a:srgbClr val="00266E"/>
                </a:solidFill>
                <a:latin typeface="Ubuntu"/>
                <a:ea typeface="MS PGothic" pitchFamily="34" charset="-128"/>
              </a:defRPr>
            </a:lvl5pPr>
            <a:lvl6pPr marL="25146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6pPr>
            <a:lvl7pPr marL="29718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7pPr>
            <a:lvl8pPr marL="34290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8pPr>
            <a:lvl9pPr marL="3886200" indent="-228600" eaLnBrk="0" fontAlgn="base" hangingPunct="0">
              <a:spcBef>
                <a:spcPct val="20000"/>
              </a:spcBef>
              <a:spcAft>
                <a:spcPct val="0"/>
              </a:spcAft>
              <a:buClr>
                <a:srgbClr val="58A618"/>
              </a:buClr>
              <a:buFont typeface="Arial" pitchFamily="34" charset="0"/>
              <a:buChar char="•"/>
              <a:defRPr>
                <a:solidFill>
                  <a:srgbClr val="00266E"/>
                </a:solidFill>
                <a:latin typeface="Ubuntu"/>
                <a:ea typeface="MS PGothic" pitchFamily="34" charset="-128"/>
              </a:defRPr>
            </a:lvl9pPr>
          </a:lstStyle>
          <a:p>
            <a:pPr fontAlgn="base">
              <a:lnSpc>
                <a:spcPct val="100000"/>
              </a:lnSpc>
              <a:spcBef>
                <a:spcPct val="0"/>
              </a:spcBef>
              <a:spcAft>
                <a:spcPct val="0"/>
              </a:spcAft>
              <a:buClrTx/>
              <a:buFontTx/>
              <a:buNone/>
            </a:pPr>
            <a:endParaRPr lang="nl-NL" altLang="nl-NL" sz="1600" b="0">
              <a:solidFill>
                <a:srgbClr val="000000"/>
              </a:solidFill>
              <a:latin typeface="Arial" pitchFamily="34" charset="0"/>
            </a:endParaRPr>
          </a:p>
        </p:txBody>
      </p:sp>
      <p:pic>
        <p:nvPicPr>
          <p:cNvPr id="14358"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58221" y="3554415"/>
            <a:ext cx="1111249" cy="1227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59" name="Picture 2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64219" y="4595818"/>
            <a:ext cx="1409700"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61" name="Picture 25" descr="http://www.mikesouth.org.au/Asthma_devices/MDIs/album/slides/qvar%20autohaler%2050.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49919" y="2135193"/>
            <a:ext cx="9017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2" name="Picture 2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57700" y="2016125"/>
            <a:ext cx="16256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63" name="Picture 2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12785" y="3160713"/>
            <a:ext cx="1075267"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64" name="Picture 2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09803" y="1377008"/>
            <a:ext cx="1775884" cy="1331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65" name="Picture 29"/>
          <p:cNvPicPr>
            <a:picLocks noChangeAspect="1" noChangeArrowheads="1"/>
          </p:cNvPicPr>
          <p:nvPr/>
        </p:nvPicPr>
        <p:blipFill>
          <a:blip r:embed="rId18">
            <a:extLst>
              <a:ext uri="{28A0092B-C50C-407E-A947-70E740481C1C}">
                <a14:useLocalDpi xmlns:a14="http://schemas.microsoft.com/office/drawing/2010/main" val="0"/>
              </a:ext>
            </a:extLst>
          </a:blip>
          <a:srcRect l="13651" t="4527" r="55333" b="29149"/>
          <a:stretch>
            <a:fillRect/>
          </a:stretch>
        </p:blipFill>
        <p:spPr bwMode="auto">
          <a:xfrm>
            <a:off x="1653120" y="3235325"/>
            <a:ext cx="1439333" cy="1122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66" name="Picture 3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03700" y="1428254"/>
            <a:ext cx="1018117" cy="113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67" name="Picture 3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447121" y="4630743"/>
            <a:ext cx="1314449" cy="98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68" name="Picture 32"/>
          <p:cNvPicPr>
            <a:picLocks noChangeAspect="1" noChangeArrowheads="1"/>
          </p:cNvPicPr>
          <p:nvPr/>
        </p:nvPicPr>
        <p:blipFill>
          <a:blip r:embed="rId21">
            <a:extLst>
              <a:ext uri="{28A0092B-C50C-407E-A947-70E740481C1C}">
                <a14:useLocalDpi xmlns:a14="http://schemas.microsoft.com/office/drawing/2010/main" val="0"/>
              </a:ext>
            </a:extLst>
          </a:blip>
          <a:srcRect l="26357" r="36823" b="19756"/>
          <a:stretch>
            <a:fillRect/>
          </a:stretch>
        </p:blipFill>
        <p:spPr bwMode="auto">
          <a:xfrm>
            <a:off x="3420535" y="3429000"/>
            <a:ext cx="1115484" cy="1366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69" name="Picture 3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79970" y="4752980"/>
            <a:ext cx="1200151" cy="900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70" name="Picture 3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692400" y="4695825"/>
            <a:ext cx="1320800"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71" name="Picture 3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552700" y="2128838"/>
            <a:ext cx="1348317" cy="779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72" name="Picture 3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731684" y="4625980"/>
            <a:ext cx="1428749" cy="107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73" name="Picture 3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07433" y="1916118"/>
            <a:ext cx="1390651" cy="78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74" name="Picture 3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82384" y="2809875"/>
            <a:ext cx="1159933" cy="86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76" name="Picture 4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344585" y="1416573"/>
            <a:ext cx="643467"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77" name="Picture 4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41353" y="3138488"/>
            <a:ext cx="1151467" cy="89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78" name="Picture 4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730503" y="4595813"/>
            <a:ext cx="1113367"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79" name="Picture 43"/>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564221" y="1717675"/>
            <a:ext cx="1128183" cy="846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80" name="Picture 44"/>
          <p:cNvPicPr>
            <a:picLocks noChangeAspect="1" noChangeArrowheads="1"/>
          </p:cNvPicPr>
          <p:nvPr/>
        </p:nvPicPr>
        <p:blipFill>
          <a:blip r:embed="rId32">
            <a:extLst>
              <a:ext uri="{28A0092B-C50C-407E-A947-70E740481C1C}">
                <a14:useLocalDpi xmlns:a14="http://schemas.microsoft.com/office/drawing/2010/main" val="0"/>
              </a:ext>
            </a:extLst>
          </a:blip>
          <a:srcRect r="39471" b="7983"/>
          <a:stretch>
            <a:fillRect/>
          </a:stretch>
        </p:blipFill>
        <p:spPr bwMode="auto">
          <a:xfrm>
            <a:off x="1280587" y="4848230"/>
            <a:ext cx="1026583"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81" name="Picture 45"/>
          <p:cNvPicPr>
            <a:picLocks noChangeAspect="1" noChangeArrowheads="1"/>
          </p:cNvPicPr>
          <p:nvPr/>
        </p:nvPicPr>
        <p:blipFill>
          <a:blip r:embed="rId33">
            <a:extLst>
              <a:ext uri="{28A0092B-C50C-407E-A947-70E740481C1C}">
                <a14:useLocalDpi xmlns:a14="http://schemas.microsoft.com/office/drawing/2010/main" val="0"/>
              </a:ext>
            </a:extLst>
          </a:blip>
          <a:srcRect r="50000" b="11650"/>
          <a:stretch>
            <a:fillRect/>
          </a:stretch>
        </p:blipFill>
        <p:spPr bwMode="auto">
          <a:xfrm>
            <a:off x="4231221" y="2470155"/>
            <a:ext cx="704849" cy="874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82" name="Picture 46"/>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536017" y="4216400"/>
            <a:ext cx="1625600" cy="87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84" name="Picture 48"/>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281085" y="4711705"/>
            <a:ext cx="846667" cy="99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500717" y="2835275"/>
            <a:ext cx="709083"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148421" y="3932243"/>
            <a:ext cx="1164167" cy="87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348821" y="2794000"/>
            <a:ext cx="664633" cy="712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3803651" y="1506938"/>
            <a:ext cx="1030816" cy="769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514853" y="3419477"/>
            <a:ext cx="795867" cy="760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5" name="Picture 7"/>
          <p:cNvPicPr>
            <a:picLocks noChangeAspect="1" noChangeArrowheads="1"/>
          </p:cNvPicPr>
          <p:nvPr/>
        </p:nvPicPr>
        <p:blipFill>
          <a:blip r:embed="rId41">
            <a:extLst>
              <a:ext uri="{28A0092B-C50C-407E-A947-70E740481C1C}">
                <a14:useLocalDpi xmlns:a14="http://schemas.microsoft.com/office/drawing/2010/main" val="0"/>
              </a:ext>
            </a:extLst>
          </a:blip>
          <a:srcRect r="49155"/>
          <a:stretch>
            <a:fillRect/>
          </a:stretch>
        </p:blipFill>
        <p:spPr bwMode="auto">
          <a:xfrm>
            <a:off x="2290237" y="5048250"/>
            <a:ext cx="783167"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8"/>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3069169" y="3067050"/>
            <a:ext cx="1202267" cy="90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7" name="Picture 9"/>
          <p:cNvPicPr>
            <a:picLocks noChangeAspect="1" noChangeArrowheads="1"/>
          </p:cNvPicPr>
          <p:nvPr/>
        </p:nvPicPr>
        <p:blipFill>
          <a:blip r:embed="rId43">
            <a:extLst>
              <a:ext uri="{28A0092B-C50C-407E-A947-70E740481C1C}">
                <a14:useLocalDpi xmlns:a14="http://schemas.microsoft.com/office/drawing/2010/main" val="0"/>
              </a:ext>
            </a:extLst>
          </a:blip>
          <a:srcRect l="24741" t="8015" r="25439" b="19234"/>
          <a:stretch>
            <a:fillRect/>
          </a:stretch>
        </p:blipFill>
        <p:spPr bwMode="auto">
          <a:xfrm>
            <a:off x="1811868" y="1488457"/>
            <a:ext cx="1272117" cy="86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8" name="Picture 10"/>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3600451" y="5006975"/>
            <a:ext cx="10160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9" name="Picture 11"/>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683685" y="3843343"/>
            <a:ext cx="1049867"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0" name="Picture 12"/>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6275920" y="1347792"/>
            <a:ext cx="1291167" cy="96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3"/>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8684687" y="1331913"/>
            <a:ext cx="823383"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2" name="Picture 14"/>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7116235" y="2794000"/>
            <a:ext cx="903817"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3" name="Picture 15"/>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8371421" y="2751143"/>
            <a:ext cx="1325033"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4" name="Picture 16"/>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10068984" y="2070105"/>
            <a:ext cx="880533" cy="75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5" name="Picture 17"/>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10295470" y="3336927"/>
            <a:ext cx="605367" cy="92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8"/>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6652687" y="3717925"/>
            <a:ext cx="958849" cy="117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8" name="Picture 20"/>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8229603" y="4216405"/>
            <a:ext cx="912284"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9" name="Picture 21"/>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9095317" y="4560893"/>
            <a:ext cx="1625600"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10" name="Picture 22"/>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7512051" y="4802188"/>
            <a:ext cx="800100"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11" name="Picture 23"/>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10509252" y="1203156"/>
            <a:ext cx="905933" cy="1001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12" name="Picture 24"/>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7567084" y="1770063"/>
            <a:ext cx="1058333" cy="792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13" name="Picture 25"/>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10725151" y="4618038"/>
            <a:ext cx="878416"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14" name="Picture 26"/>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7484533" y="1338663"/>
            <a:ext cx="1543051" cy="938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15" name="Picture 27"/>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8261351" y="5133975"/>
            <a:ext cx="1676400" cy="693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16" name="Picture 28"/>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9086851" y="3689350"/>
            <a:ext cx="1168400" cy="86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17" name="Picture 29"/>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9182103" y="2268543"/>
            <a:ext cx="1028700" cy="93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18" name="Picture 30"/>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10684936" y="3011488"/>
            <a:ext cx="1399117"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19" name="Picture 31"/>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6965951" y="2268543"/>
            <a:ext cx="1231900" cy="922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20" name="Picture 32"/>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11176001" y="3883025"/>
            <a:ext cx="603251" cy="1011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22" name="Picture 34"/>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9186337" y="1112098"/>
            <a:ext cx="1361017" cy="1020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23" name="Picture 35"/>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6085421" y="2868613"/>
            <a:ext cx="1545167" cy="93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24" name="Picture 36"/>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10873317" y="1916113"/>
            <a:ext cx="878416"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25" name="Picture 37"/>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9846737" y="4979993"/>
            <a:ext cx="1121833"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26" name="Picture 38"/>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7749117" y="4144963"/>
            <a:ext cx="1024467"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27" name="Picture 39"/>
          <p:cNvPicPr>
            <a:picLocks noChangeAspect="1" noChangeArrowheads="1"/>
          </p:cNvPicPr>
          <p:nvPr/>
        </p:nvPicPr>
        <p:blipFill>
          <a:blip r:embed="rId70">
            <a:extLst>
              <a:ext uri="{28A0092B-C50C-407E-A947-70E740481C1C}">
                <a14:useLocalDpi xmlns:a14="http://schemas.microsoft.com/office/drawing/2010/main" val="0"/>
              </a:ext>
            </a:extLst>
          </a:blip>
          <a:srcRect r="50000" b="11055"/>
          <a:stretch>
            <a:fillRect/>
          </a:stretch>
        </p:blipFill>
        <p:spPr bwMode="auto">
          <a:xfrm>
            <a:off x="10179052" y="1476772"/>
            <a:ext cx="641349"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28" name="Picture 40"/>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6098117" y="3640140"/>
            <a:ext cx="1625600"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29" name="Picture 41"/>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6337303" y="4654555"/>
            <a:ext cx="844551"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30" name="Picture 42"/>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7694088" y="3167063"/>
            <a:ext cx="1375833" cy="94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31" name="Picture 43"/>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6745817" y="1377206"/>
            <a:ext cx="1733549" cy="75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32" name="Picture 44"/>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6563787" y="5070480"/>
            <a:ext cx="1136649" cy="785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33" name="Picture 45"/>
          <p:cNvPicPr>
            <a:picLocks noChangeAspect="1" noChangeArrowheads="1"/>
          </p:cNvPicPr>
          <p:nvPr/>
        </p:nvPicPr>
        <p:blipFill>
          <a:blip r:embed="rId75" cstate="print">
            <a:extLst>
              <a:ext uri="{28A0092B-C50C-407E-A947-70E740481C1C}">
                <a14:useLocalDpi xmlns:a14="http://schemas.microsoft.com/office/drawing/2010/main" val="0"/>
              </a:ext>
            </a:extLst>
          </a:blip>
          <a:srcRect r="23775" b="9682"/>
          <a:stretch>
            <a:fillRect/>
          </a:stretch>
        </p:blipFill>
        <p:spPr bwMode="auto">
          <a:xfrm>
            <a:off x="9336621" y="3117850"/>
            <a:ext cx="874183" cy="820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34" name="Picture 46"/>
          <p:cNvPicPr>
            <a:picLocks noChangeAspect="1"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7611537" y="2241555"/>
            <a:ext cx="1960033" cy="919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35" name="Picture 47"/>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8773587" y="1261318"/>
            <a:ext cx="1170516" cy="87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36" name="Picture 48"/>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8371420" y="1949450"/>
            <a:ext cx="1032933"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37" name="Picture 49"/>
          <p:cNvPicPr>
            <a:picLocks noChangeAspect="1" noChangeArrowheads="1"/>
          </p:cNvPicPr>
          <p:nvPr/>
        </p:nvPicPr>
        <p:blipFill>
          <a:blip r:embed="rId79">
            <a:extLst>
              <a:ext uri="{28A0092B-C50C-407E-A947-70E740481C1C}">
                <a14:useLocalDpi xmlns:a14="http://schemas.microsoft.com/office/drawing/2010/main" val="0"/>
              </a:ext>
            </a:extLst>
          </a:blip>
          <a:srcRect r="50000" b="12456"/>
          <a:stretch>
            <a:fillRect/>
          </a:stretch>
        </p:blipFill>
        <p:spPr bwMode="auto">
          <a:xfrm>
            <a:off x="6593417" y="2335218"/>
            <a:ext cx="8382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39" name="Picture 51"/>
          <p:cNvPicPr>
            <a:picLocks noChangeAspect="1"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a:off x="9971621" y="2779718"/>
            <a:ext cx="1071033" cy="858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40" name="Picture 52"/>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8056033" y="3654425"/>
            <a:ext cx="1016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42" name="Picture 54"/>
          <p:cNvPicPr>
            <a:picLocks noChangeAspect="1" noChangeArrowheads="1"/>
          </p:cNvPicPr>
          <p:nvPr/>
        </p:nvPicPr>
        <p:blipFill>
          <a:blip r:embed="rId82">
            <a:extLst>
              <a:ext uri="{28A0092B-C50C-407E-A947-70E740481C1C}">
                <a14:useLocalDpi xmlns:a14="http://schemas.microsoft.com/office/drawing/2010/main" val="0"/>
              </a:ext>
            </a:extLst>
          </a:blip>
          <a:srcRect/>
          <a:stretch>
            <a:fillRect/>
          </a:stretch>
        </p:blipFill>
        <p:spPr bwMode="auto">
          <a:xfrm>
            <a:off x="8928103" y="4281493"/>
            <a:ext cx="819151"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43" name="Picture 55"/>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10985500" y="1481535"/>
            <a:ext cx="713317" cy="795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44" name="Picture 56"/>
          <p:cNvPicPr>
            <a:picLocks noChangeAspect="1" noChangeArrowheads="1"/>
          </p:cNvPicPr>
          <p:nvPr/>
        </p:nvPicPr>
        <p:blipFill>
          <a:blip r:embed="rId84">
            <a:extLst>
              <a:ext uri="{28A0092B-C50C-407E-A947-70E740481C1C}">
                <a14:useLocalDpi xmlns:a14="http://schemas.microsoft.com/office/drawing/2010/main" val="0"/>
              </a:ext>
            </a:extLst>
          </a:blip>
          <a:srcRect/>
          <a:stretch>
            <a:fillRect/>
          </a:stretch>
        </p:blipFill>
        <p:spPr bwMode="auto">
          <a:xfrm>
            <a:off x="10496552" y="4167188"/>
            <a:ext cx="102234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6935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4351"/>
                                        </p:tgtEl>
                                        <p:attrNameLst>
                                          <p:attrName>style.visibility</p:attrName>
                                        </p:attrNameLst>
                                      </p:cBhvr>
                                      <p:to>
                                        <p:strVal val="visible"/>
                                      </p:to>
                                    </p:set>
                                    <p:anim calcmode="lin" valueType="num">
                                      <p:cBhvr additive="base">
                                        <p:cTn id="12" dur="250" fill="hold"/>
                                        <p:tgtEl>
                                          <p:spTgt spid="14351"/>
                                        </p:tgtEl>
                                        <p:attrNameLst>
                                          <p:attrName>ppt_x</p:attrName>
                                        </p:attrNameLst>
                                      </p:cBhvr>
                                      <p:tavLst>
                                        <p:tav tm="0">
                                          <p:val>
                                            <p:strVal val="#ppt_x"/>
                                          </p:val>
                                        </p:tav>
                                        <p:tav tm="100000">
                                          <p:val>
                                            <p:strVal val="#ppt_x"/>
                                          </p:val>
                                        </p:tav>
                                      </p:tavLst>
                                    </p:anim>
                                    <p:anim calcmode="lin" valueType="num">
                                      <p:cBhvr additive="base">
                                        <p:cTn id="13" dur="250" fill="hold"/>
                                        <p:tgtEl>
                                          <p:spTgt spid="14351"/>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750"/>
                            </p:stCondLst>
                            <p:childTnLst>
                              <p:par>
                                <p:cTn id="15" presetID="2" presetClass="entr" presetSubtype="9" fill="hold" nodeType="afterEffect">
                                  <p:stCondLst>
                                    <p:cond delay="0"/>
                                  </p:stCondLst>
                                  <p:childTnLst>
                                    <p:set>
                                      <p:cBhvr>
                                        <p:cTn id="16" dur="1" fill="hold">
                                          <p:stCondLst>
                                            <p:cond delay="0"/>
                                          </p:stCondLst>
                                        </p:cTn>
                                        <p:tgtEl>
                                          <p:spTgt spid="14349"/>
                                        </p:tgtEl>
                                        <p:attrNameLst>
                                          <p:attrName>style.visibility</p:attrName>
                                        </p:attrNameLst>
                                      </p:cBhvr>
                                      <p:to>
                                        <p:strVal val="visible"/>
                                      </p:to>
                                    </p:set>
                                    <p:anim calcmode="lin" valueType="num">
                                      <p:cBhvr additive="base">
                                        <p:cTn id="17" dur="500" fill="hold"/>
                                        <p:tgtEl>
                                          <p:spTgt spid="14349"/>
                                        </p:tgtEl>
                                        <p:attrNameLst>
                                          <p:attrName>ppt_x</p:attrName>
                                        </p:attrNameLst>
                                      </p:cBhvr>
                                      <p:tavLst>
                                        <p:tav tm="0">
                                          <p:val>
                                            <p:strVal val="0-#ppt_w/2"/>
                                          </p:val>
                                        </p:tav>
                                        <p:tav tm="100000">
                                          <p:val>
                                            <p:strVal val="#ppt_x"/>
                                          </p:val>
                                        </p:tav>
                                      </p:tavLst>
                                    </p:anim>
                                    <p:anim calcmode="lin" valueType="num">
                                      <p:cBhvr additive="base">
                                        <p:cTn id="18" dur="500" fill="hold"/>
                                        <p:tgtEl>
                                          <p:spTgt spid="14349"/>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250"/>
                            </p:stCondLst>
                            <p:childTnLst>
                              <p:par>
                                <p:cTn id="20" presetID="2" presetClass="entr" presetSubtype="4" fill="hold" nodeType="afterEffect">
                                  <p:stCondLst>
                                    <p:cond delay="0"/>
                                  </p:stCondLst>
                                  <p:childTnLst>
                                    <p:set>
                                      <p:cBhvr>
                                        <p:cTn id="21" dur="1" fill="hold">
                                          <p:stCondLst>
                                            <p:cond delay="0"/>
                                          </p:stCondLst>
                                        </p:cTn>
                                        <p:tgtEl>
                                          <p:spTgt spid="14348"/>
                                        </p:tgtEl>
                                        <p:attrNameLst>
                                          <p:attrName>style.visibility</p:attrName>
                                        </p:attrNameLst>
                                      </p:cBhvr>
                                      <p:to>
                                        <p:strVal val="visible"/>
                                      </p:to>
                                    </p:set>
                                    <p:anim calcmode="lin" valueType="num">
                                      <p:cBhvr additive="base">
                                        <p:cTn id="22" dur="250" fill="hold"/>
                                        <p:tgtEl>
                                          <p:spTgt spid="14348"/>
                                        </p:tgtEl>
                                        <p:attrNameLst>
                                          <p:attrName>ppt_x</p:attrName>
                                        </p:attrNameLst>
                                      </p:cBhvr>
                                      <p:tavLst>
                                        <p:tav tm="0">
                                          <p:val>
                                            <p:strVal val="#ppt_x"/>
                                          </p:val>
                                        </p:tav>
                                        <p:tav tm="100000">
                                          <p:val>
                                            <p:strVal val="#ppt_x"/>
                                          </p:val>
                                        </p:tav>
                                      </p:tavLst>
                                    </p:anim>
                                    <p:anim calcmode="lin" valueType="num">
                                      <p:cBhvr additive="base">
                                        <p:cTn id="23" dur="250" fill="hold"/>
                                        <p:tgtEl>
                                          <p:spTgt spid="14348"/>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1500"/>
                            </p:stCondLst>
                            <p:childTnLst>
                              <p:par>
                                <p:cTn id="25" presetID="2" presetClass="entr" presetSubtype="1" fill="hold" nodeType="afterEffect">
                                  <p:stCondLst>
                                    <p:cond delay="0"/>
                                  </p:stCondLst>
                                  <p:childTnLst>
                                    <p:set>
                                      <p:cBhvr>
                                        <p:cTn id="26" dur="1" fill="hold">
                                          <p:stCondLst>
                                            <p:cond delay="0"/>
                                          </p:stCondLst>
                                        </p:cTn>
                                        <p:tgtEl>
                                          <p:spTgt spid="14352"/>
                                        </p:tgtEl>
                                        <p:attrNameLst>
                                          <p:attrName>style.visibility</p:attrName>
                                        </p:attrNameLst>
                                      </p:cBhvr>
                                      <p:to>
                                        <p:strVal val="visible"/>
                                      </p:to>
                                    </p:set>
                                    <p:anim calcmode="lin" valueType="num">
                                      <p:cBhvr additive="base">
                                        <p:cTn id="27" dur="500" fill="hold"/>
                                        <p:tgtEl>
                                          <p:spTgt spid="14352"/>
                                        </p:tgtEl>
                                        <p:attrNameLst>
                                          <p:attrName>ppt_x</p:attrName>
                                        </p:attrNameLst>
                                      </p:cBhvr>
                                      <p:tavLst>
                                        <p:tav tm="0">
                                          <p:val>
                                            <p:strVal val="#ppt_x"/>
                                          </p:val>
                                        </p:tav>
                                        <p:tav tm="100000">
                                          <p:val>
                                            <p:strVal val="#ppt_x"/>
                                          </p:val>
                                        </p:tav>
                                      </p:tavLst>
                                    </p:anim>
                                    <p:anim calcmode="lin" valueType="num">
                                      <p:cBhvr additive="base">
                                        <p:cTn id="28" dur="500" fill="hold"/>
                                        <p:tgtEl>
                                          <p:spTgt spid="14352"/>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2000"/>
                            </p:stCondLst>
                            <p:childTnLst>
                              <p:par>
                                <p:cTn id="30" presetID="2" presetClass="entr" presetSubtype="12" fill="hold" nodeType="afterEffect">
                                  <p:stCondLst>
                                    <p:cond delay="0"/>
                                  </p:stCondLst>
                                  <p:childTnLst>
                                    <p:set>
                                      <p:cBhvr>
                                        <p:cTn id="31" dur="1" fill="hold">
                                          <p:stCondLst>
                                            <p:cond delay="0"/>
                                          </p:stCondLst>
                                        </p:cTn>
                                        <p:tgtEl>
                                          <p:spTgt spid="14353"/>
                                        </p:tgtEl>
                                        <p:attrNameLst>
                                          <p:attrName>style.visibility</p:attrName>
                                        </p:attrNameLst>
                                      </p:cBhvr>
                                      <p:to>
                                        <p:strVal val="visible"/>
                                      </p:to>
                                    </p:set>
                                    <p:anim calcmode="lin" valueType="num">
                                      <p:cBhvr additive="base">
                                        <p:cTn id="32" dur="500" fill="hold"/>
                                        <p:tgtEl>
                                          <p:spTgt spid="14353"/>
                                        </p:tgtEl>
                                        <p:attrNameLst>
                                          <p:attrName>ppt_x</p:attrName>
                                        </p:attrNameLst>
                                      </p:cBhvr>
                                      <p:tavLst>
                                        <p:tav tm="0">
                                          <p:val>
                                            <p:strVal val="0-#ppt_w/2"/>
                                          </p:val>
                                        </p:tav>
                                        <p:tav tm="100000">
                                          <p:val>
                                            <p:strVal val="#ppt_x"/>
                                          </p:val>
                                        </p:tav>
                                      </p:tavLst>
                                    </p:anim>
                                    <p:anim calcmode="lin" valueType="num">
                                      <p:cBhvr additive="base">
                                        <p:cTn id="33" dur="500" fill="hold"/>
                                        <p:tgtEl>
                                          <p:spTgt spid="14353"/>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2500"/>
                            </p:stCondLst>
                            <p:childTnLst>
                              <p:par>
                                <p:cTn id="35" presetID="2" presetClass="entr" presetSubtype="1" fill="hold" nodeType="afterEffect">
                                  <p:stCondLst>
                                    <p:cond delay="0"/>
                                  </p:stCondLst>
                                  <p:childTnLst>
                                    <p:set>
                                      <p:cBhvr>
                                        <p:cTn id="36" dur="1" fill="hold">
                                          <p:stCondLst>
                                            <p:cond delay="0"/>
                                          </p:stCondLst>
                                        </p:cTn>
                                        <p:tgtEl>
                                          <p:spTgt spid="14354"/>
                                        </p:tgtEl>
                                        <p:attrNameLst>
                                          <p:attrName>style.visibility</p:attrName>
                                        </p:attrNameLst>
                                      </p:cBhvr>
                                      <p:to>
                                        <p:strVal val="visible"/>
                                      </p:to>
                                    </p:set>
                                    <p:anim calcmode="lin" valueType="num">
                                      <p:cBhvr additive="base">
                                        <p:cTn id="37" dur="250" fill="hold"/>
                                        <p:tgtEl>
                                          <p:spTgt spid="14354"/>
                                        </p:tgtEl>
                                        <p:attrNameLst>
                                          <p:attrName>ppt_x</p:attrName>
                                        </p:attrNameLst>
                                      </p:cBhvr>
                                      <p:tavLst>
                                        <p:tav tm="0">
                                          <p:val>
                                            <p:strVal val="#ppt_x"/>
                                          </p:val>
                                        </p:tav>
                                        <p:tav tm="100000">
                                          <p:val>
                                            <p:strVal val="#ppt_x"/>
                                          </p:val>
                                        </p:tav>
                                      </p:tavLst>
                                    </p:anim>
                                    <p:anim calcmode="lin" valueType="num">
                                      <p:cBhvr additive="base">
                                        <p:cTn id="38" dur="250" fill="hold"/>
                                        <p:tgtEl>
                                          <p:spTgt spid="14354"/>
                                        </p:tgtEl>
                                        <p:attrNameLst>
                                          <p:attrName>ppt_y</p:attrName>
                                        </p:attrNameLst>
                                      </p:cBhvr>
                                      <p:tavLst>
                                        <p:tav tm="0">
                                          <p:val>
                                            <p:strVal val="0-#ppt_h/2"/>
                                          </p:val>
                                        </p:tav>
                                        <p:tav tm="100000">
                                          <p:val>
                                            <p:strVal val="#ppt_y"/>
                                          </p:val>
                                        </p:tav>
                                      </p:tavLst>
                                    </p:anim>
                                  </p:childTnLst>
                                </p:cTn>
                              </p:par>
                            </p:childTnLst>
                          </p:cTn>
                        </p:par>
                        <p:par>
                          <p:cTn id="39" fill="hold" nodeType="afterGroup">
                            <p:stCondLst>
                              <p:cond delay="2750"/>
                            </p:stCondLst>
                            <p:childTnLst>
                              <p:par>
                                <p:cTn id="40" presetID="2" presetClass="entr" presetSubtype="8" fill="hold" nodeType="afterEffect">
                                  <p:stCondLst>
                                    <p:cond delay="0"/>
                                  </p:stCondLst>
                                  <p:childTnLst>
                                    <p:set>
                                      <p:cBhvr>
                                        <p:cTn id="41" dur="1" fill="hold">
                                          <p:stCondLst>
                                            <p:cond delay="0"/>
                                          </p:stCondLst>
                                        </p:cTn>
                                        <p:tgtEl>
                                          <p:spTgt spid="14346"/>
                                        </p:tgtEl>
                                        <p:attrNameLst>
                                          <p:attrName>style.visibility</p:attrName>
                                        </p:attrNameLst>
                                      </p:cBhvr>
                                      <p:to>
                                        <p:strVal val="visible"/>
                                      </p:to>
                                    </p:set>
                                    <p:anim calcmode="lin" valueType="num">
                                      <p:cBhvr additive="base">
                                        <p:cTn id="42" dur="500" fill="hold"/>
                                        <p:tgtEl>
                                          <p:spTgt spid="14346"/>
                                        </p:tgtEl>
                                        <p:attrNameLst>
                                          <p:attrName>ppt_x</p:attrName>
                                        </p:attrNameLst>
                                      </p:cBhvr>
                                      <p:tavLst>
                                        <p:tav tm="0">
                                          <p:val>
                                            <p:strVal val="0-#ppt_w/2"/>
                                          </p:val>
                                        </p:tav>
                                        <p:tav tm="100000">
                                          <p:val>
                                            <p:strVal val="#ppt_x"/>
                                          </p:val>
                                        </p:tav>
                                      </p:tavLst>
                                    </p:anim>
                                    <p:anim calcmode="lin" valueType="num">
                                      <p:cBhvr additive="base">
                                        <p:cTn id="43" dur="500" fill="hold"/>
                                        <p:tgtEl>
                                          <p:spTgt spid="14346"/>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3250"/>
                            </p:stCondLst>
                            <p:childTnLst>
                              <p:par>
                                <p:cTn id="45" presetID="2" presetClass="entr" presetSubtype="12" fill="hold" nodeType="afterEffect">
                                  <p:stCondLst>
                                    <p:cond delay="0"/>
                                  </p:stCondLst>
                                  <p:childTnLst>
                                    <p:set>
                                      <p:cBhvr>
                                        <p:cTn id="46" dur="1" fill="hold">
                                          <p:stCondLst>
                                            <p:cond delay="0"/>
                                          </p:stCondLst>
                                        </p:cTn>
                                        <p:tgtEl>
                                          <p:spTgt spid="14347"/>
                                        </p:tgtEl>
                                        <p:attrNameLst>
                                          <p:attrName>style.visibility</p:attrName>
                                        </p:attrNameLst>
                                      </p:cBhvr>
                                      <p:to>
                                        <p:strVal val="visible"/>
                                      </p:to>
                                    </p:set>
                                    <p:anim calcmode="lin" valueType="num">
                                      <p:cBhvr additive="base">
                                        <p:cTn id="47" dur="250" fill="hold"/>
                                        <p:tgtEl>
                                          <p:spTgt spid="14347"/>
                                        </p:tgtEl>
                                        <p:attrNameLst>
                                          <p:attrName>ppt_x</p:attrName>
                                        </p:attrNameLst>
                                      </p:cBhvr>
                                      <p:tavLst>
                                        <p:tav tm="0">
                                          <p:val>
                                            <p:strVal val="0-#ppt_w/2"/>
                                          </p:val>
                                        </p:tav>
                                        <p:tav tm="100000">
                                          <p:val>
                                            <p:strVal val="#ppt_x"/>
                                          </p:val>
                                        </p:tav>
                                      </p:tavLst>
                                    </p:anim>
                                    <p:anim calcmode="lin" valueType="num">
                                      <p:cBhvr additive="base">
                                        <p:cTn id="48" dur="250" fill="hold"/>
                                        <p:tgtEl>
                                          <p:spTgt spid="14347"/>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3500"/>
                            </p:stCondLst>
                            <p:childTnLst>
                              <p:par>
                                <p:cTn id="50" presetID="2" presetClass="entr" presetSubtype="8" fill="hold" nodeType="afterEffect">
                                  <p:stCondLst>
                                    <p:cond delay="0"/>
                                  </p:stCondLst>
                                  <p:childTnLst>
                                    <p:set>
                                      <p:cBhvr>
                                        <p:cTn id="51" dur="1" fill="hold">
                                          <p:stCondLst>
                                            <p:cond delay="0"/>
                                          </p:stCondLst>
                                        </p:cTn>
                                        <p:tgtEl>
                                          <p:spTgt spid="14358"/>
                                        </p:tgtEl>
                                        <p:attrNameLst>
                                          <p:attrName>style.visibility</p:attrName>
                                        </p:attrNameLst>
                                      </p:cBhvr>
                                      <p:to>
                                        <p:strVal val="visible"/>
                                      </p:to>
                                    </p:set>
                                    <p:anim calcmode="lin" valueType="num">
                                      <p:cBhvr additive="base">
                                        <p:cTn id="52" dur="250" fill="hold"/>
                                        <p:tgtEl>
                                          <p:spTgt spid="14358"/>
                                        </p:tgtEl>
                                        <p:attrNameLst>
                                          <p:attrName>ppt_x</p:attrName>
                                        </p:attrNameLst>
                                      </p:cBhvr>
                                      <p:tavLst>
                                        <p:tav tm="0">
                                          <p:val>
                                            <p:strVal val="0-#ppt_w/2"/>
                                          </p:val>
                                        </p:tav>
                                        <p:tav tm="100000">
                                          <p:val>
                                            <p:strVal val="#ppt_x"/>
                                          </p:val>
                                        </p:tav>
                                      </p:tavLst>
                                    </p:anim>
                                    <p:anim calcmode="lin" valueType="num">
                                      <p:cBhvr additive="base">
                                        <p:cTn id="53" dur="250" fill="hold"/>
                                        <p:tgtEl>
                                          <p:spTgt spid="14358"/>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3750"/>
                            </p:stCondLst>
                            <p:childTnLst>
                              <p:par>
                                <p:cTn id="55" presetID="2" presetClass="entr" presetSubtype="4" fill="hold" nodeType="afterEffect">
                                  <p:stCondLst>
                                    <p:cond delay="0"/>
                                  </p:stCondLst>
                                  <p:childTnLst>
                                    <p:set>
                                      <p:cBhvr>
                                        <p:cTn id="56" dur="1" fill="hold">
                                          <p:stCondLst>
                                            <p:cond delay="0"/>
                                          </p:stCondLst>
                                        </p:cTn>
                                        <p:tgtEl>
                                          <p:spTgt spid="14359"/>
                                        </p:tgtEl>
                                        <p:attrNameLst>
                                          <p:attrName>style.visibility</p:attrName>
                                        </p:attrNameLst>
                                      </p:cBhvr>
                                      <p:to>
                                        <p:strVal val="visible"/>
                                      </p:to>
                                    </p:set>
                                    <p:anim calcmode="lin" valueType="num">
                                      <p:cBhvr additive="base">
                                        <p:cTn id="57" dur="250" fill="hold"/>
                                        <p:tgtEl>
                                          <p:spTgt spid="14359"/>
                                        </p:tgtEl>
                                        <p:attrNameLst>
                                          <p:attrName>ppt_x</p:attrName>
                                        </p:attrNameLst>
                                      </p:cBhvr>
                                      <p:tavLst>
                                        <p:tav tm="0">
                                          <p:val>
                                            <p:strVal val="#ppt_x"/>
                                          </p:val>
                                        </p:tav>
                                        <p:tav tm="100000">
                                          <p:val>
                                            <p:strVal val="#ppt_x"/>
                                          </p:val>
                                        </p:tav>
                                      </p:tavLst>
                                    </p:anim>
                                    <p:anim calcmode="lin" valueType="num">
                                      <p:cBhvr additive="base">
                                        <p:cTn id="58" dur="250" fill="hold"/>
                                        <p:tgtEl>
                                          <p:spTgt spid="14359"/>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14361"/>
                                        </p:tgtEl>
                                        <p:attrNameLst>
                                          <p:attrName>style.visibility</p:attrName>
                                        </p:attrNameLst>
                                      </p:cBhvr>
                                      <p:to>
                                        <p:strVal val="visible"/>
                                      </p:to>
                                    </p:set>
                                    <p:anim calcmode="lin" valueType="num">
                                      <p:cBhvr additive="base">
                                        <p:cTn id="63" dur="250" fill="hold"/>
                                        <p:tgtEl>
                                          <p:spTgt spid="14361"/>
                                        </p:tgtEl>
                                        <p:attrNameLst>
                                          <p:attrName>ppt_x</p:attrName>
                                        </p:attrNameLst>
                                      </p:cBhvr>
                                      <p:tavLst>
                                        <p:tav tm="0">
                                          <p:val>
                                            <p:strVal val="#ppt_x"/>
                                          </p:val>
                                        </p:tav>
                                        <p:tav tm="100000">
                                          <p:val>
                                            <p:strVal val="#ppt_x"/>
                                          </p:val>
                                        </p:tav>
                                      </p:tavLst>
                                    </p:anim>
                                    <p:anim calcmode="lin" valueType="num">
                                      <p:cBhvr additive="base">
                                        <p:cTn id="64" dur="250" fill="hold"/>
                                        <p:tgtEl>
                                          <p:spTgt spid="14361"/>
                                        </p:tgtEl>
                                        <p:attrNameLst>
                                          <p:attrName>ppt_y</p:attrName>
                                        </p:attrNameLst>
                                      </p:cBhvr>
                                      <p:tavLst>
                                        <p:tav tm="0">
                                          <p:val>
                                            <p:strVal val="1+#ppt_h/2"/>
                                          </p:val>
                                        </p:tav>
                                        <p:tav tm="100000">
                                          <p:val>
                                            <p:strVal val="#ppt_y"/>
                                          </p:val>
                                        </p:tav>
                                      </p:tavLst>
                                    </p:anim>
                                  </p:childTnLst>
                                </p:cTn>
                              </p:par>
                            </p:childTnLst>
                          </p:cTn>
                        </p:par>
                        <p:par>
                          <p:cTn id="65" fill="hold" nodeType="afterGroup">
                            <p:stCondLst>
                              <p:cond delay="250"/>
                            </p:stCondLst>
                            <p:childTnLst>
                              <p:par>
                                <p:cTn id="66" presetID="2" presetClass="entr" presetSubtype="4" fill="hold" nodeType="afterEffect">
                                  <p:stCondLst>
                                    <p:cond delay="0"/>
                                  </p:stCondLst>
                                  <p:childTnLst>
                                    <p:set>
                                      <p:cBhvr>
                                        <p:cTn id="67" dur="1" fill="hold">
                                          <p:stCondLst>
                                            <p:cond delay="0"/>
                                          </p:stCondLst>
                                        </p:cTn>
                                        <p:tgtEl>
                                          <p:spTgt spid="14362"/>
                                        </p:tgtEl>
                                        <p:attrNameLst>
                                          <p:attrName>style.visibility</p:attrName>
                                        </p:attrNameLst>
                                      </p:cBhvr>
                                      <p:to>
                                        <p:strVal val="visible"/>
                                      </p:to>
                                    </p:set>
                                    <p:anim calcmode="lin" valueType="num">
                                      <p:cBhvr additive="base">
                                        <p:cTn id="68" dur="250" fill="hold"/>
                                        <p:tgtEl>
                                          <p:spTgt spid="14362"/>
                                        </p:tgtEl>
                                        <p:attrNameLst>
                                          <p:attrName>ppt_x</p:attrName>
                                        </p:attrNameLst>
                                      </p:cBhvr>
                                      <p:tavLst>
                                        <p:tav tm="0">
                                          <p:val>
                                            <p:strVal val="#ppt_x"/>
                                          </p:val>
                                        </p:tav>
                                        <p:tav tm="100000">
                                          <p:val>
                                            <p:strVal val="#ppt_x"/>
                                          </p:val>
                                        </p:tav>
                                      </p:tavLst>
                                    </p:anim>
                                    <p:anim calcmode="lin" valueType="num">
                                      <p:cBhvr additive="base">
                                        <p:cTn id="69" dur="250" fill="hold"/>
                                        <p:tgtEl>
                                          <p:spTgt spid="14362"/>
                                        </p:tgtEl>
                                        <p:attrNameLst>
                                          <p:attrName>ppt_y</p:attrName>
                                        </p:attrNameLst>
                                      </p:cBhvr>
                                      <p:tavLst>
                                        <p:tav tm="0">
                                          <p:val>
                                            <p:strVal val="1+#ppt_h/2"/>
                                          </p:val>
                                        </p:tav>
                                        <p:tav tm="100000">
                                          <p:val>
                                            <p:strVal val="#ppt_y"/>
                                          </p:val>
                                        </p:tav>
                                      </p:tavLst>
                                    </p:anim>
                                  </p:childTnLst>
                                </p:cTn>
                              </p:par>
                            </p:childTnLst>
                          </p:cTn>
                        </p:par>
                        <p:par>
                          <p:cTn id="70" fill="hold" nodeType="afterGroup">
                            <p:stCondLst>
                              <p:cond delay="500"/>
                            </p:stCondLst>
                            <p:childTnLst>
                              <p:par>
                                <p:cTn id="71" presetID="2" presetClass="entr" presetSubtype="12" fill="hold" nodeType="afterEffect">
                                  <p:stCondLst>
                                    <p:cond delay="0"/>
                                  </p:stCondLst>
                                  <p:childTnLst>
                                    <p:set>
                                      <p:cBhvr>
                                        <p:cTn id="72" dur="1" fill="hold">
                                          <p:stCondLst>
                                            <p:cond delay="0"/>
                                          </p:stCondLst>
                                        </p:cTn>
                                        <p:tgtEl>
                                          <p:spTgt spid="14372"/>
                                        </p:tgtEl>
                                        <p:attrNameLst>
                                          <p:attrName>style.visibility</p:attrName>
                                        </p:attrNameLst>
                                      </p:cBhvr>
                                      <p:to>
                                        <p:strVal val="visible"/>
                                      </p:to>
                                    </p:set>
                                    <p:anim calcmode="lin" valueType="num">
                                      <p:cBhvr additive="base">
                                        <p:cTn id="73" dur="250" fill="hold"/>
                                        <p:tgtEl>
                                          <p:spTgt spid="14372"/>
                                        </p:tgtEl>
                                        <p:attrNameLst>
                                          <p:attrName>ppt_x</p:attrName>
                                        </p:attrNameLst>
                                      </p:cBhvr>
                                      <p:tavLst>
                                        <p:tav tm="0">
                                          <p:val>
                                            <p:strVal val="0-#ppt_w/2"/>
                                          </p:val>
                                        </p:tav>
                                        <p:tav tm="100000">
                                          <p:val>
                                            <p:strVal val="#ppt_x"/>
                                          </p:val>
                                        </p:tav>
                                      </p:tavLst>
                                    </p:anim>
                                    <p:anim calcmode="lin" valueType="num">
                                      <p:cBhvr additive="base">
                                        <p:cTn id="74" dur="250" fill="hold"/>
                                        <p:tgtEl>
                                          <p:spTgt spid="14372"/>
                                        </p:tgtEl>
                                        <p:attrNameLst>
                                          <p:attrName>ppt_y</p:attrName>
                                        </p:attrNameLst>
                                      </p:cBhvr>
                                      <p:tavLst>
                                        <p:tav tm="0">
                                          <p:val>
                                            <p:strVal val="1+#ppt_h/2"/>
                                          </p:val>
                                        </p:tav>
                                        <p:tav tm="100000">
                                          <p:val>
                                            <p:strVal val="#ppt_y"/>
                                          </p:val>
                                        </p:tav>
                                      </p:tavLst>
                                    </p:anim>
                                  </p:childTnLst>
                                </p:cTn>
                              </p:par>
                            </p:childTnLst>
                          </p:cTn>
                        </p:par>
                        <p:par>
                          <p:cTn id="75" fill="hold" nodeType="afterGroup">
                            <p:stCondLst>
                              <p:cond delay="750"/>
                            </p:stCondLst>
                            <p:childTnLst>
                              <p:par>
                                <p:cTn id="76" presetID="2" presetClass="entr" presetSubtype="8" fill="hold" nodeType="afterEffect">
                                  <p:stCondLst>
                                    <p:cond delay="0"/>
                                  </p:stCondLst>
                                  <p:childTnLst>
                                    <p:set>
                                      <p:cBhvr>
                                        <p:cTn id="77" dur="1" fill="hold">
                                          <p:stCondLst>
                                            <p:cond delay="0"/>
                                          </p:stCondLst>
                                        </p:cTn>
                                        <p:tgtEl>
                                          <p:spTgt spid="14363"/>
                                        </p:tgtEl>
                                        <p:attrNameLst>
                                          <p:attrName>style.visibility</p:attrName>
                                        </p:attrNameLst>
                                      </p:cBhvr>
                                      <p:to>
                                        <p:strVal val="visible"/>
                                      </p:to>
                                    </p:set>
                                    <p:anim calcmode="lin" valueType="num">
                                      <p:cBhvr additive="base">
                                        <p:cTn id="78" dur="250" fill="hold"/>
                                        <p:tgtEl>
                                          <p:spTgt spid="14363"/>
                                        </p:tgtEl>
                                        <p:attrNameLst>
                                          <p:attrName>ppt_x</p:attrName>
                                        </p:attrNameLst>
                                      </p:cBhvr>
                                      <p:tavLst>
                                        <p:tav tm="0">
                                          <p:val>
                                            <p:strVal val="0-#ppt_w/2"/>
                                          </p:val>
                                        </p:tav>
                                        <p:tav tm="100000">
                                          <p:val>
                                            <p:strVal val="#ppt_x"/>
                                          </p:val>
                                        </p:tav>
                                      </p:tavLst>
                                    </p:anim>
                                    <p:anim calcmode="lin" valueType="num">
                                      <p:cBhvr additive="base">
                                        <p:cTn id="79" dur="250" fill="hold"/>
                                        <p:tgtEl>
                                          <p:spTgt spid="14363"/>
                                        </p:tgtEl>
                                        <p:attrNameLst>
                                          <p:attrName>ppt_y</p:attrName>
                                        </p:attrNameLst>
                                      </p:cBhvr>
                                      <p:tavLst>
                                        <p:tav tm="0">
                                          <p:val>
                                            <p:strVal val="#ppt_y"/>
                                          </p:val>
                                        </p:tav>
                                        <p:tav tm="100000">
                                          <p:val>
                                            <p:strVal val="#ppt_y"/>
                                          </p:val>
                                        </p:tav>
                                      </p:tavLst>
                                    </p:anim>
                                  </p:childTnLst>
                                </p:cTn>
                              </p:par>
                            </p:childTnLst>
                          </p:cTn>
                        </p:par>
                        <p:par>
                          <p:cTn id="80" fill="hold" nodeType="afterGroup">
                            <p:stCondLst>
                              <p:cond delay="1000"/>
                            </p:stCondLst>
                            <p:childTnLst>
                              <p:par>
                                <p:cTn id="81" presetID="2" presetClass="entr" presetSubtype="4" fill="hold" nodeType="afterEffect">
                                  <p:stCondLst>
                                    <p:cond delay="0"/>
                                  </p:stCondLst>
                                  <p:childTnLst>
                                    <p:set>
                                      <p:cBhvr>
                                        <p:cTn id="82" dur="1" fill="hold">
                                          <p:stCondLst>
                                            <p:cond delay="0"/>
                                          </p:stCondLst>
                                        </p:cTn>
                                        <p:tgtEl>
                                          <p:spTgt spid="14371"/>
                                        </p:tgtEl>
                                        <p:attrNameLst>
                                          <p:attrName>style.visibility</p:attrName>
                                        </p:attrNameLst>
                                      </p:cBhvr>
                                      <p:to>
                                        <p:strVal val="visible"/>
                                      </p:to>
                                    </p:set>
                                    <p:anim calcmode="lin" valueType="num">
                                      <p:cBhvr additive="base">
                                        <p:cTn id="83" dur="250" fill="hold"/>
                                        <p:tgtEl>
                                          <p:spTgt spid="14371"/>
                                        </p:tgtEl>
                                        <p:attrNameLst>
                                          <p:attrName>ppt_x</p:attrName>
                                        </p:attrNameLst>
                                      </p:cBhvr>
                                      <p:tavLst>
                                        <p:tav tm="0">
                                          <p:val>
                                            <p:strVal val="#ppt_x"/>
                                          </p:val>
                                        </p:tav>
                                        <p:tav tm="100000">
                                          <p:val>
                                            <p:strVal val="#ppt_x"/>
                                          </p:val>
                                        </p:tav>
                                      </p:tavLst>
                                    </p:anim>
                                    <p:anim calcmode="lin" valueType="num">
                                      <p:cBhvr additive="base">
                                        <p:cTn id="84" dur="250" fill="hold"/>
                                        <p:tgtEl>
                                          <p:spTgt spid="14371"/>
                                        </p:tgtEl>
                                        <p:attrNameLst>
                                          <p:attrName>ppt_y</p:attrName>
                                        </p:attrNameLst>
                                      </p:cBhvr>
                                      <p:tavLst>
                                        <p:tav tm="0">
                                          <p:val>
                                            <p:strVal val="1+#ppt_h/2"/>
                                          </p:val>
                                        </p:tav>
                                        <p:tav tm="100000">
                                          <p:val>
                                            <p:strVal val="#ppt_y"/>
                                          </p:val>
                                        </p:tav>
                                      </p:tavLst>
                                    </p:anim>
                                  </p:childTnLst>
                                </p:cTn>
                              </p:par>
                            </p:childTnLst>
                          </p:cTn>
                        </p:par>
                        <p:par>
                          <p:cTn id="85" fill="hold" nodeType="afterGroup">
                            <p:stCondLst>
                              <p:cond delay="1250"/>
                            </p:stCondLst>
                            <p:childTnLst>
                              <p:par>
                                <p:cTn id="86" presetID="2" presetClass="entr" presetSubtype="9" fill="hold" nodeType="afterEffect">
                                  <p:stCondLst>
                                    <p:cond delay="0"/>
                                  </p:stCondLst>
                                  <p:childTnLst>
                                    <p:set>
                                      <p:cBhvr>
                                        <p:cTn id="87" dur="1" fill="hold">
                                          <p:stCondLst>
                                            <p:cond delay="0"/>
                                          </p:stCondLst>
                                        </p:cTn>
                                        <p:tgtEl>
                                          <p:spTgt spid="14366"/>
                                        </p:tgtEl>
                                        <p:attrNameLst>
                                          <p:attrName>style.visibility</p:attrName>
                                        </p:attrNameLst>
                                      </p:cBhvr>
                                      <p:to>
                                        <p:strVal val="visible"/>
                                      </p:to>
                                    </p:set>
                                    <p:anim calcmode="lin" valueType="num">
                                      <p:cBhvr additive="base">
                                        <p:cTn id="88" dur="250" fill="hold"/>
                                        <p:tgtEl>
                                          <p:spTgt spid="14366"/>
                                        </p:tgtEl>
                                        <p:attrNameLst>
                                          <p:attrName>ppt_x</p:attrName>
                                        </p:attrNameLst>
                                      </p:cBhvr>
                                      <p:tavLst>
                                        <p:tav tm="0">
                                          <p:val>
                                            <p:strVal val="0-#ppt_w/2"/>
                                          </p:val>
                                        </p:tav>
                                        <p:tav tm="100000">
                                          <p:val>
                                            <p:strVal val="#ppt_x"/>
                                          </p:val>
                                        </p:tav>
                                      </p:tavLst>
                                    </p:anim>
                                    <p:anim calcmode="lin" valueType="num">
                                      <p:cBhvr additive="base">
                                        <p:cTn id="89" dur="250" fill="hold"/>
                                        <p:tgtEl>
                                          <p:spTgt spid="14366"/>
                                        </p:tgtEl>
                                        <p:attrNameLst>
                                          <p:attrName>ppt_y</p:attrName>
                                        </p:attrNameLst>
                                      </p:cBhvr>
                                      <p:tavLst>
                                        <p:tav tm="0">
                                          <p:val>
                                            <p:strVal val="0-#ppt_h/2"/>
                                          </p:val>
                                        </p:tav>
                                        <p:tav tm="100000">
                                          <p:val>
                                            <p:strVal val="#ppt_y"/>
                                          </p:val>
                                        </p:tav>
                                      </p:tavLst>
                                    </p:anim>
                                  </p:childTnLst>
                                </p:cTn>
                              </p:par>
                            </p:childTnLst>
                          </p:cTn>
                        </p:par>
                        <p:par>
                          <p:cTn id="90" fill="hold" nodeType="afterGroup">
                            <p:stCondLst>
                              <p:cond delay="1500"/>
                            </p:stCondLst>
                            <p:childTnLst>
                              <p:par>
                                <p:cTn id="91" presetID="2" presetClass="entr" presetSubtype="8" fill="hold" nodeType="afterEffect">
                                  <p:stCondLst>
                                    <p:cond delay="0"/>
                                  </p:stCondLst>
                                  <p:childTnLst>
                                    <p:set>
                                      <p:cBhvr>
                                        <p:cTn id="92" dur="1" fill="hold">
                                          <p:stCondLst>
                                            <p:cond delay="0"/>
                                          </p:stCondLst>
                                        </p:cTn>
                                        <p:tgtEl>
                                          <p:spTgt spid="14364"/>
                                        </p:tgtEl>
                                        <p:attrNameLst>
                                          <p:attrName>style.visibility</p:attrName>
                                        </p:attrNameLst>
                                      </p:cBhvr>
                                      <p:to>
                                        <p:strVal val="visible"/>
                                      </p:to>
                                    </p:set>
                                    <p:anim calcmode="lin" valueType="num">
                                      <p:cBhvr additive="base">
                                        <p:cTn id="93" dur="250" fill="hold"/>
                                        <p:tgtEl>
                                          <p:spTgt spid="14364"/>
                                        </p:tgtEl>
                                        <p:attrNameLst>
                                          <p:attrName>ppt_x</p:attrName>
                                        </p:attrNameLst>
                                      </p:cBhvr>
                                      <p:tavLst>
                                        <p:tav tm="0">
                                          <p:val>
                                            <p:strVal val="0-#ppt_w/2"/>
                                          </p:val>
                                        </p:tav>
                                        <p:tav tm="100000">
                                          <p:val>
                                            <p:strVal val="#ppt_x"/>
                                          </p:val>
                                        </p:tav>
                                      </p:tavLst>
                                    </p:anim>
                                    <p:anim calcmode="lin" valueType="num">
                                      <p:cBhvr additive="base">
                                        <p:cTn id="94" dur="250" fill="hold"/>
                                        <p:tgtEl>
                                          <p:spTgt spid="14364"/>
                                        </p:tgtEl>
                                        <p:attrNameLst>
                                          <p:attrName>ppt_y</p:attrName>
                                        </p:attrNameLst>
                                      </p:cBhvr>
                                      <p:tavLst>
                                        <p:tav tm="0">
                                          <p:val>
                                            <p:strVal val="#ppt_y"/>
                                          </p:val>
                                        </p:tav>
                                        <p:tav tm="100000">
                                          <p:val>
                                            <p:strVal val="#ppt_y"/>
                                          </p:val>
                                        </p:tav>
                                      </p:tavLst>
                                    </p:anim>
                                  </p:childTnLst>
                                </p:cTn>
                              </p:par>
                            </p:childTnLst>
                          </p:cTn>
                        </p:par>
                        <p:par>
                          <p:cTn id="95" fill="hold" nodeType="afterGroup">
                            <p:stCondLst>
                              <p:cond delay="1750"/>
                            </p:stCondLst>
                            <p:childTnLst>
                              <p:par>
                                <p:cTn id="96" presetID="2" presetClass="entr" presetSubtype="4" fill="hold" nodeType="afterEffect">
                                  <p:stCondLst>
                                    <p:cond delay="0"/>
                                  </p:stCondLst>
                                  <p:childTnLst>
                                    <p:set>
                                      <p:cBhvr>
                                        <p:cTn id="97" dur="1" fill="hold">
                                          <p:stCondLst>
                                            <p:cond delay="0"/>
                                          </p:stCondLst>
                                        </p:cTn>
                                        <p:tgtEl>
                                          <p:spTgt spid="14367"/>
                                        </p:tgtEl>
                                        <p:attrNameLst>
                                          <p:attrName>style.visibility</p:attrName>
                                        </p:attrNameLst>
                                      </p:cBhvr>
                                      <p:to>
                                        <p:strVal val="visible"/>
                                      </p:to>
                                    </p:set>
                                    <p:anim calcmode="lin" valueType="num">
                                      <p:cBhvr additive="base">
                                        <p:cTn id="98" dur="250" fill="hold"/>
                                        <p:tgtEl>
                                          <p:spTgt spid="14367"/>
                                        </p:tgtEl>
                                        <p:attrNameLst>
                                          <p:attrName>ppt_x</p:attrName>
                                        </p:attrNameLst>
                                      </p:cBhvr>
                                      <p:tavLst>
                                        <p:tav tm="0">
                                          <p:val>
                                            <p:strVal val="#ppt_x"/>
                                          </p:val>
                                        </p:tav>
                                        <p:tav tm="100000">
                                          <p:val>
                                            <p:strVal val="#ppt_x"/>
                                          </p:val>
                                        </p:tav>
                                      </p:tavLst>
                                    </p:anim>
                                    <p:anim calcmode="lin" valueType="num">
                                      <p:cBhvr additive="base">
                                        <p:cTn id="99" dur="250" fill="hold"/>
                                        <p:tgtEl>
                                          <p:spTgt spid="14367"/>
                                        </p:tgtEl>
                                        <p:attrNameLst>
                                          <p:attrName>ppt_y</p:attrName>
                                        </p:attrNameLst>
                                      </p:cBhvr>
                                      <p:tavLst>
                                        <p:tav tm="0">
                                          <p:val>
                                            <p:strVal val="1+#ppt_h/2"/>
                                          </p:val>
                                        </p:tav>
                                        <p:tav tm="100000">
                                          <p:val>
                                            <p:strVal val="#ppt_y"/>
                                          </p:val>
                                        </p:tav>
                                      </p:tavLst>
                                    </p:anim>
                                  </p:childTnLst>
                                </p:cTn>
                              </p:par>
                            </p:childTnLst>
                          </p:cTn>
                        </p:par>
                        <p:par>
                          <p:cTn id="100" fill="hold" nodeType="afterGroup">
                            <p:stCondLst>
                              <p:cond delay="2000"/>
                            </p:stCondLst>
                            <p:childTnLst>
                              <p:par>
                                <p:cTn id="101" presetID="2" presetClass="entr" presetSubtype="8" fill="hold" nodeType="afterEffect">
                                  <p:stCondLst>
                                    <p:cond delay="0"/>
                                  </p:stCondLst>
                                  <p:childTnLst>
                                    <p:set>
                                      <p:cBhvr>
                                        <p:cTn id="102" dur="1" fill="hold">
                                          <p:stCondLst>
                                            <p:cond delay="0"/>
                                          </p:stCondLst>
                                        </p:cTn>
                                        <p:tgtEl>
                                          <p:spTgt spid="14365"/>
                                        </p:tgtEl>
                                        <p:attrNameLst>
                                          <p:attrName>style.visibility</p:attrName>
                                        </p:attrNameLst>
                                      </p:cBhvr>
                                      <p:to>
                                        <p:strVal val="visible"/>
                                      </p:to>
                                    </p:set>
                                    <p:anim calcmode="lin" valueType="num">
                                      <p:cBhvr additive="base">
                                        <p:cTn id="103" dur="250" fill="hold"/>
                                        <p:tgtEl>
                                          <p:spTgt spid="14365"/>
                                        </p:tgtEl>
                                        <p:attrNameLst>
                                          <p:attrName>ppt_x</p:attrName>
                                        </p:attrNameLst>
                                      </p:cBhvr>
                                      <p:tavLst>
                                        <p:tav tm="0">
                                          <p:val>
                                            <p:strVal val="0-#ppt_w/2"/>
                                          </p:val>
                                        </p:tav>
                                        <p:tav tm="100000">
                                          <p:val>
                                            <p:strVal val="#ppt_x"/>
                                          </p:val>
                                        </p:tav>
                                      </p:tavLst>
                                    </p:anim>
                                    <p:anim calcmode="lin" valueType="num">
                                      <p:cBhvr additive="base">
                                        <p:cTn id="104" dur="250" fill="hold"/>
                                        <p:tgtEl>
                                          <p:spTgt spid="14365"/>
                                        </p:tgtEl>
                                        <p:attrNameLst>
                                          <p:attrName>ppt_y</p:attrName>
                                        </p:attrNameLst>
                                      </p:cBhvr>
                                      <p:tavLst>
                                        <p:tav tm="0">
                                          <p:val>
                                            <p:strVal val="#ppt_y"/>
                                          </p:val>
                                        </p:tav>
                                        <p:tav tm="100000">
                                          <p:val>
                                            <p:strVal val="#ppt_y"/>
                                          </p:val>
                                        </p:tav>
                                      </p:tavLst>
                                    </p:anim>
                                  </p:childTnLst>
                                </p:cTn>
                              </p:par>
                            </p:childTnLst>
                          </p:cTn>
                        </p:par>
                        <p:par>
                          <p:cTn id="105" fill="hold" nodeType="afterGroup">
                            <p:stCondLst>
                              <p:cond delay="2250"/>
                            </p:stCondLst>
                            <p:childTnLst>
                              <p:par>
                                <p:cTn id="106" presetID="2" presetClass="entr" presetSubtype="4" fill="hold" nodeType="afterEffect">
                                  <p:stCondLst>
                                    <p:cond delay="0"/>
                                  </p:stCondLst>
                                  <p:childTnLst>
                                    <p:set>
                                      <p:cBhvr>
                                        <p:cTn id="107" dur="1" fill="hold">
                                          <p:stCondLst>
                                            <p:cond delay="0"/>
                                          </p:stCondLst>
                                        </p:cTn>
                                        <p:tgtEl>
                                          <p:spTgt spid="14370"/>
                                        </p:tgtEl>
                                        <p:attrNameLst>
                                          <p:attrName>style.visibility</p:attrName>
                                        </p:attrNameLst>
                                      </p:cBhvr>
                                      <p:to>
                                        <p:strVal val="visible"/>
                                      </p:to>
                                    </p:set>
                                    <p:anim calcmode="lin" valueType="num">
                                      <p:cBhvr additive="base">
                                        <p:cTn id="108" dur="250" fill="hold"/>
                                        <p:tgtEl>
                                          <p:spTgt spid="14370"/>
                                        </p:tgtEl>
                                        <p:attrNameLst>
                                          <p:attrName>ppt_x</p:attrName>
                                        </p:attrNameLst>
                                      </p:cBhvr>
                                      <p:tavLst>
                                        <p:tav tm="0">
                                          <p:val>
                                            <p:strVal val="#ppt_x"/>
                                          </p:val>
                                        </p:tav>
                                        <p:tav tm="100000">
                                          <p:val>
                                            <p:strVal val="#ppt_x"/>
                                          </p:val>
                                        </p:tav>
                                      </p:tavLst>
                                    </p:anim>
                                    <p:anim calcmode="lin" valueType="num">
                                      <p:cBhvr additive="base">
                                        <p:cTn id="109" dur="250" fill="hold"/>
                                        <p:tgtEl>
                                          <p:spTgt spid="14370"/>
                                        </p:tgtEl>
                                        <p:attrNameLst>
                                          <p:attrName>ppt_y</p:attrName>
                                        </p:attrNameLst>
                                      </p:cBhvr>
                                      <p:tavLst>
                                        <p:tav tm="0">
                                          <p:val>
                                            <p:strVal val="1+#ppt_h/2"/>
                                          </p:val>
                                        </p:tav>
                                        <p:tav tm="100000">
                                          <p:val>
                                            <p:strVal val="#ppt_y"/>
                                          </p:val>
                                        </p:tav>
                                      </p:tavLst>
                                    </p:anim>
                                  </p:childTnLst>
                                </p:cTn>
                              </p:par>
                            </p:childTnLst>
                          </p:cTn>
                        </p:par>
                        <p:par>
                          <p:cTn id="110" fill="hold" nodeType="afterGroup">
                            <p:stCondLst>
                              <p:cond delay="2500"/>
                            </p:stCondLst>
                            <p:childTnLst>
                              <p:par>
                                <p:cTn id="111" presetID="2" presetClass="entr" presetSubtype="6" fill="hold" nodeType="afterEffect">
                                  <p:stCondLst>
                                    <p:cond delay="0"/>
                                  </p:stCondLst>
                                  <p:childTnLst>
                                    <p:set>
                                      <p:cBhvr>
                                        <p:cTn id="112" dur="1" fill="hold">
                                          <p:stCondLst>
                                            <p:cond delay="0"/>
                                          </p:stCondLst>
                                        </p:cTn>
                                        <p:tgtEl>
                                          <p:spTgt spid="14369"/>
                                        </p:tgtEl>
                                        <p:attrNameLst>
                                          <p:attrName>style.visibility</p:attrName>
                                        </p:attrNameLst>
                                      </p:cBhvr>
                                      <p:to>
                                        <p:strVal val="visible"/>
                                      </p:to>
                                    </p:set>
                                    <p:anim calcmode="lin" valueType="num">
                                      <p:cBhvr additive="base">
                                        <p:cTn id="113" dur="250" fill="hold"/>
                                        <p:tgtEl>
                                          <p:spTgt spid="14369"/>
                                        </p:tgtEl>
                                        <p:attrNameLst>
                                          <p:attrName>ppt_x</p:attrName>
                                        </p:attrNameLst>
                                      </p:cBhvr>
                                      <p:tavLst>
                                        <p:tav tm="0">
                                          <p:val>
                                            <p:strVal val="1+#ppt_w/2"/>
                                          </p:val>
                                        </p:tav>
                                        <p:tav tm="100000">
                                          <p:val>
                                            <p:strVal val="#ppt_x"/>
                                          </p:val>
                                        </p:tav>
                                      </p:tavLst>
                                    </p:anim>
                                    <p:anim calcmode="lin" valueType="num">
                                      <p:cBhvr additive="base">
                                        <p:cTn id="114" dur="250" fill="hold"/>
                                        <p:tgtEl>
                                          <p:spTgt spid="14369"/>
                                        </p:tgtEl>
                                        <p:attrNameLst>
                                          <p:attrName>ppt_y</p:attrName>
                                        </p:attrNameLst>
                                      </p:cBhvr>
                                      <p:tavLst>
                                        <p:tav tm="0">
                                          <p:val>
                                            <p:strVal val="1+#ppt_h/2"/>
                                          </p:val>
                                        </p:tav>
                                        <p:tav tm="100000">
                                          <p:val>
                                            <p:strVal val="#ppt_y"/>
                                          </p:val>
                                        </p:tav>
                                      </p:tavLst>
                                    </p:anim>
                                  </p:childTnLst>
                                </p:cTn>
                              </p:par>
                            </p:childTnLst>
                          </p:cTn>
                        </p:par>
                        <p:par>
                          <p:cTn id="115" fill="hold" nodeType="afterGroup">
                            <p:stCondLst>
                              <p:cond delay="2750"/>
                            </p:stCondLst>
                            <p:childTnLst>
                              <p:par>
                                <p:cTn id="116" presetID="2" presetClass="entr" presetSubtype="4" fill="hold" nodeType="afterEffect">
                                  <p:stCondLst>
                                    <p:cond delay="0"/>
                                  </p:stCondLst>
                                  <p:childTnLst>
                                    <p:set>
                                      <p:cBhvr>
                                        <p:cTn id="117" dur="1" fill="hold">
                                          <p:stCondLst>
                                            <p:cond delay="0"/>
                                          </p:stCondLst>
                                        </p:cTn>
                                        <p:tgtEl>
                                          <p:spTgt spid="14368"/>
                                        </p:tgtEl>
                                        <p:attrNameLst>
                                          <p:attrName>style.visibility</p:attrName>
                                        </p:attrNameLst>
                                      </p:cBhvr>
                                      <p:to>
                                        <p:strVal val="visible"/>
                                      </p:to>
                                    </p:set>
                                    <p:anim calcmode="lin" valueType="num">
                                      <p:cBhvr additive="base">
                                        <p:cTn id="118" dur="250" fill="hold"/>
                                        <p:tgtEl>
                                          <p:spTgt spid="14368"/>
                                        </p:tgtEl>
                                        <p:attrNameLst>
                                          <p:attrName>ppt_x</p:attrName>
                                        </p:attrNameLst>
                                      </p:cBhvr>
                                      <p:tavLst>
                                        <p:tav tm="0">
                                          <p:val>
                                            <p:strVal val="#ppt_x"/>
                                          </p:val>
                                        </p:tav>
                                        <p:tav tm="100000">
                                          <p:val>
                                            <p:strVal val="#ppt_x"/>
                                          </p:val>
                                        </p:tav>
                                      </p:tavLst>
                                    </p:anim>
                                    <p:anim calcmode="lin" valueType="num">
                                      <p:cBhvr additive="base">
                                        <p:cTn id="119" dur="250" fill="hold"/>
                                        <p:tgtEl>
                                          <p:spTgt spid="14368"/>
                                        </p:tgtEl>
                                        <p:attrNameLst>
                                          <p:attrName>ppt_y</p:attrName>
                                        </p:attrNameLst>
                                      </p:cBhvr>
                                      <p:tavLst>
                                        <p:tav tm="0">
                                          <p:val>
                                            <p:strVal val="1+#ppt_h/2"/>
                                          </p:val>
                                        </p:tav>
                                        <p:tav tm="100000">
                                          <p:val>
                                            <p:strVal val="#ppt_y"/>
                                          </p:val>
                                        </p:tav>
                                      </p:tavLst>
                                    </p:anim>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 presetClass="entr" presetSubtype="4" fill="hold" nodeType="clickEffect">
                                  <p:stCondLst>
                                    <p:cond delay="0"/>
                                  </p:stCondLst>
                                  <p:childTnLst>
                                    <p:set>
                                      <p:cBhvr>
                                        <p:cTn id="123" dur="1" fill="hold">
                                          <p:stCondLst>
                                            <p:cond delay="0"/>
                                          </p:stCondLst>
                                        </p:cTn>
                                        <p:tgtEl>
                                          <p:spTgt spid="14373"/>
                                        </p:tgtEl>
                                        <p:attrNameLst>
                                          <p:attrName>style.visibility</p:attrName>
                                        </p:attrNameLst>
                                      </p:cBhvr>
                                      <p:to>
                                        <p:strVal val="visible"/>
                                      </p:to>
                                    </p:set>
                                    <p:anim calcmode="lin" valueType="num">
                                      <p:cBhvr additive="base">
                                        <p:cTn id="124" dur="250" fill="hold"/>
                                        <p:tgtEl>
                                          <p:spTgt spid="14373"/>
                                        </p:tgtEl>
                                        <p:attrNameLst>
                                          <p:attrName>ppt_x</p:attrName>
                                        </p:attrNameLst>
                                      </p:cBhvr>
                                      <p:tavLst>
                                        <p:tav tm="0">
                                          <p:val>
                                            <p:strVal val="#ppt_x"/>
                                          </p:val>
                                        </p:tav>
                                        <p:tav tm="100000">
                                          <p:val>
                                            <p:strVal val="#ppt_x"/>
                                          </p:val>
                                        </p:tav>
                                      </p:tavLst>
                                    </p:anim>
                                    <p:anim calcmode="lin" valueType="num">
                                      <p:cBhvr additive="base">
                                        <p:cTn id="125" dur="250" fill="hold"/>
                                        <p:tgtEl>
                                          <p:spTgt spid="14373"/>
                                        </p:tgtEl>
                                        <p:attrNameLst>
                                          <p:attrName>ppt_y</p:attrName>
                                        </p:attrNameLst>
                                      </p:cBhvr>
                                      <p:tavLst>
                                        <p:tav tm="0">
                                          <p:val>
                                            <p:strVal val="1+#ppt_h/2"/>
                                          </p:val>
                                        </p:tav>
                                        <p:tav tm="100000">
                                          <p:val>
                                            <p:strVal val="#ppt_y"/>
                                          </p:val>
                                        </p:tav>
                                      </p:tavLst>
                                    </p:anim>
                                  </p:childTnLst>
                                </p:cTn>
                              </p:par>
                            </p:childTnLst>
                          </p:cTn>
                        </p:par>
                        <p:par>
                          <p:cTn id="126" fill="hold" nodeType="afterGroup">
                            <p:stCondLst>
                              <p:cond delay="250"/>
                            </p:stCondLst>
                            <p:childTnLst>
                              <p:par>
                                <p:cTn id="127" presetID="2" presetClass="entr" presetSubtype="12" fill="hold" nodeType="afterEffect">
                                  <p:stCondLst>
                                    <p:cond delay="0"/>
                                  </p:stCondLst>
                                  <p:childTnLst>
                                    <p:set>
                                      <p:cBhvr>
                                        <p:cTn id="128" dur="1" fill="hold">
                                          <p:stCondLst>
                                            <p:cond delay="0"/>
                                          </p:stCondLst>
                                        </p:cTn>
                                        <p:tgtEl>
                                          <p:spTgt spid="14374"/>
                                        </p:tgtEl>
                                        <p:attrNameLst>
                                          <p:attrName>style.visibility</p:attrName>
                                        </p:attrNameLst>
                                      </p:cBhvr>
                                      <p:to>
                                        <p:strVal val="visible"/>
                                      </p:to>
                                    </p:set>
                                    <p:anim calcmode="lin" valueType="num">
                                      <p:cBhvr additive="base">
                                        <p:cTn id="129" dur="250" fill="hold"/>
                                        <p:tgtEl>
                                          <p:spTgt spid="14374"/>
                                        </p:tgtEl>
                                        <p:attrNameLst>
                                          <p:attrName>ppt_x</p:attrName>
                                        </p:attrNameLst>
                                      </p:cBhvr>
                                      <p:tavLst>
                                        <p:tav tm="0">
                                          <p:val>
                                            <p:strVal val="0-#ppt_w/2"/>
                                          </p:val>
                                        </p:tav>
                                        <p:tav tm="100000">
                                          <p:val>
                                            <p:strVal val="#ppt_x"/>
                                          </p:val>
                                        </p:tav>
                                      </p:tavLst>
                                    </p:anim>
                                    <p:anim calcmode="lin" valueType="num">
                                      <p:cBhvr additive="base">
                                        <p:cTn id="130" dur="250" fill="hold"/>
                                        <p:tgtEl>
                                          <p:spTgt spid="14374"/>
                                        </p:tgtEl>
                                        <p:attrNameLst>
                                          <p:attrName>ppt_y</p:attrName>
                                        </p:attrNameLst>
                                      </p:cBhvr>
                                      <p:tavLst>
                                        <p:tav tm="0">
                                          <p:val>
                                            <p:strVal val="1+#ppt_h/2"/>
                                          </p:val>
                                        </p:tav>
                                        <p:tav tm="100000">
                                          <p:val>
                                            <p:strVal val="#ppt_y"/>
                                          </p:val>
                                        </p:tav>
                                      </p:tavLst>
                                    </p:anim>
                                  </p:childTnLst>
                                </p:cTn>
                              </p:par>
                            </p:childTnLst>
                          </p:cTn>
                        </p:par>
                        <p:par>
                          <p:cTn id="131" fill="hold" nodeType="afterGroup">
                            <p:stCondLst>
                              <p:cond delay="500"/>
                            </p:stCondLst>
                            <p:childTnLst>
                              <p:par>
                                <p:cTn id="132" presetID="2" presetClass="entr" presetSubtype="9" fill="hold" nodeType="afterEffect">
                                  <p:stCondLst>
                                    <p:cond delay="0"/>
                                  </p:stCondLst>
                                  <p:childTnLst>
                                    <p:set>
                                      <p:cBhvr>
                                        <p:cTn id="133" dur="1" fill="hold">
                                          <p:stCondLst>
                                            <p:cond delay="0"/>
                                          </p:stCondLst>
                                        </p:cTn>
                                        <p:tgtEl>
                                          <p:spTgt spid="14376"/>
                                        </p:tgtEl>
                                        <p:attrNameLst>
                                          <p:attrName>style.visibility</p:attrName>
                                        </p:attrNameLst>
                                      </p:cBhvr>
                                      <p:to>
                                        <p:strVal val="visible"/>
                                      </p:to>
                                    </p:set>
                                    <p:anim calcmode="lin" valueType="num">
                                      <p:cBhvr additive="base">
                                        <p:cTn id="134" dur="250" fill="hold"/>
                                        <p:tgtEl>
                                          <p:spTgt spid="14376"/>
                                        </p:tgtEl>
                                        <p:attrNameLst>
                                          <p:attrName>ppt_x</p:attrName>
                                        </p:attrNameLst>
                                      </p:cBhvr>
                                      <p:tavLst>
                                        <p:tav tm="0">
                                          <p:val>
                                            <p:strVal val="0-#ppt_w/2"/>
                                          </p:val>
                                        </p:tav>
                                        <p:tav tm="100000">
                                          <p:val>
                                            <p:strVal val="#ppt_x"/>
                                          </p:val>
                                        </p:tav>
                                      </p:tavLst>
                                    </p:anim>
                                    <p:anim calcmode="lin" valueType="num">
                                      <p:cBhvr additive="base">
                                        <p:cTn id="135" dur="250" fill="hold"/>
                                        <p:tgtEl>
                                          <p:spTgt spid="14376"/>
                                        </p:tgtEl>
                                        <p:attrNameLst>
                                          <p:attrName>ppt_y</p:attrName>
                                        </p:attrNameLst>
                                      </p:cBhvr>
                                      <p:tavLst>
                                        <p:tav tm="0">
                                          <p:val>
                                            <p:strVal val="0-#ppt_h/2"/>
                                          </p:val>
                                        </p:tav>
                                        <p:tav tm="100000">
                                          <p:val>
                                            <p:strVal val="#ppt_y"/>
                                          </p:val>
                                        </p:tav>
                                      </p:tavLst>
                                    </p:anim>
                                  </p:childTnLst>
                                </p:cTn>
                              </p:par>
                            </p:childTnLst>
                          </p:cTn>
                        </p:par>
                        <p:par>
                          <p:cTn id="136" fill="hold" nodeType="afterGroup">
                            <p:stCondLst>
                              <p:cond delay="750"/>
                            </p:stCondLst>
                            <p:childTnLst>
                              <p:par>
                                <p:cTn id="137" presetID="2" presetClass="entr" presetSubtype="6" fill="hold" nodeType="afterEffect">
                                  <p:stCondLst>
                                    <p:cond delay="0"/>
                                  </p:stCondLst>
                                  <p:childTnLst>
                                    <p:set>
                                      <p:cBhvr>
                                        <p:cTn id="138" dur="1" fill="hold">
                                          <p:stCondLst>
                                            <p:cond delay="0"/>
                                          </p:stCondLst>
                                        </p:cTn>
                                        <p:tgtEl>
                                          <p:spTgt spid="14377"/>
                                        </p:tgtEl>
                                        <p:attrNameLst>
                                          <p:attrName>style.visibility</p:attrName>
                                        </p:attrNameLst>
                                      </p:cBhvr>
                                      <p:to>
                                        <p:strVal val="visible"/>
                                      </p:to>
                                    </p:set>
                                    <p:anim calcmode="lin" valueType="num">
                                      <p:cBhvr additive="base">
                                        <p:cTn id="139" dur="250" fill="hold"/>
                                        <p:tgtEl>
                                          <p:spTgt spid="14377"/>
                                        </p:tgtEl>
                                        <p:attrNameLst>
                                          <p:attrName>ppt_x</p:attrName>
                                        </p:attrNameLst>
                                      </p:cBhvr>
                                      <p:tavLst>
                                        <p:tav tm="0">
                                          <p:val>
                                            <p:strVal val="1+#ppt_w/2"/>
                                          </p:val>
                                        </p:tav>
                                        <p:tav tm="100000">
                                          <p:val>
                                            <p:strVal val="#ppt_x"/>
                                          </p:val>
                                        </p:tav>
                                      </p:tavLst>
                                    </p:anim>
                                    <p:anim calcmode="lin" valueType="num">
                                      <p:cBhvr additive="base">
                                        <p:cTn id="140" dur="250" fill="hold"/>
                                        <p:tgtEl>
                                          <p:spTgt spid="14377"/>
                                        </p:tgtEl>
                                        <p:attrNameLst>
                                          <p:attrName>ppt_y</p:attrName>
                                        </p:attrNameLst>
                                      </p:cBhvr>
                                      <p:tavLst>
                                        <p:tav tm="0">
                                          <p:val>
                                            <p:strVal val="1+#ppt_h/2"/>
                                          </p:val>
                                        </p:tav>
                                        <p:tav tm="100000">
                                          <p:val>
                                            <p:strVal val="#ppt_y"/>
                                          </p:val>
                                        </p:tav>
                                      </p:tavLst>
                                    </p:anim>
                                  </p:childTnLst>
                                </p:cTn>
                              </p:par>
                            </p:childTnLst>
                          </p:cTn>
                        </p:par>
                        <p:par>
                          <p:cTn id="141" fill="hold" nodeType="afterGroup">
                            <p:stCondLst>
                              <p:cond delay="1000"/>
                            </p:stCondLst>
                            <p:childTnLst>
                              <p:par>
                                <p:cTn id="142" presetID="2" presetClass="entr" presetSubtype="8" fill="hold" nodeType="afterEffect">
                                  <p:stCondLst>
                                    <p:cond delay="0"/>
                                  </p:stCondLst>
                                  <p:childTnLst>
                                    <p:set>
                                      <p:cBhvr>
                                        <p:cTn id="143" dur="1" fill="hold">
                                          <p:stCondLst>
                                            <p:cond delay="0"/>
                                          </p:stCondLst>
                                        </p:cTn>
                                        <p:tgtEl>
                                          <p:spTgt spid="14378"/>
                                        </p:tgtEl>
                                        <p:attrNameLst>
                                          <p:attrName>style.visibility</p:attrName>
                                        </p:attrNameLst>
                                      </p:cBhvr>
                                      <p:to>
                                        <p:strVal val="visible"/>
                                      </p:to>
                                    </p:set>
                                    <p:anim calcmode="lin" valueType="num">
                                      <p:cBhvr additive="base">
                                        <p:cTn id="144" dur="250" fill="hold"/>
                                        <p:tgtEl>
                                          <p:spTgt spid="14378"/>
                                        </p:tgtEl>
                                        <p:attrNameLst>
                                          <p:attrName>ppt_x</p:attrName>
                                        </p:attrNameLst>
                                      </p:cBhvr>
                                      <p:tavLst>
                                        <p:tav tm="0">
                                          <p:val>
                                            <p:strVal val="0-#ppt_w/2"/>
                                          </p:val>
                                        </p:tav>
                                        <p:tav tm="100000">
                                          <p:val>
                                            <p:strVal val="#ppt_x"/>
                                          </p:val>
                                        </p:tav>
                                      </p:tavLst>
                                    </p:anim>
                                    <p:anim calcmode="lin" valueType="num">
                                      <p:cBhvr additive="base">
                                        <p:cTn id="145" dur="250" fill="hold"/>
                                        <p:tgtEl>
                                          <p:spTgt spid="14378"/>
                                        </p:tgtEl>
                                        <p:attrNameLst>
                                          <p:attrName>ppt_y</p:attrName>
                                        </p:attrNameLst>
                                      </p:cBhvr>
                                      <p:tavLst>
                                        <p:tav tm="0">
                                          <p:val>
                                            <p:strVal val="#ppt_y"/>
                                          </p:val>
                                        </p:tav>
                                        <p:tav tm="100000">
                                          <p:val>
                                            <p:strVal val="#ppt_y"/>
                                          </p:val>
                                        </p:tav>
                                      </p:tavLst>
                                    </p:anim>
                                  </p:childTnLst>
                                </p:cTn>
                              </p:par>
                            </p:childTnLst>
                          </p:cTn>
                        </p:par>
                        <p:par>
                          <p:cTn id="146" fill="hold" nodeType="afterGroup">
                            <p:stCondLst>
                              <p:cond delay="1250"/>
                            </p:stCondLst>
                            <p:childTnLst>
                              <p:par>
                                <p:cTn id="147" presetID="2" presetClass="entr" presetSubtype="1" fill="hold" nodeType="afterEffect">
                                  <p:stCondLst>
                                    <p:cond delay="0"/>
                                  </p:stCondLst>
                                  <p:childTnLst>
                                    <p:set>
                                      <p:cBhvr>
                                        <p:cTn id="148" dur="1" fill="hold">
                                          <p:stCondLst>
                                            <p:cond delay="0"/>
                                          </p:stCondLst>
                                        </p:cTn>
                                        <p:tgtEl>
                                          <p:spTgt spid="14379"/>
                                        </p:tgtEl>
                                        <p:attrNameLst>
                                          <p:attrName>style.visibility</p:attrName>
                                        </p:attrNameLst>
                                      </p:cBhvr>
                                      <p:to>
                                        <p:strVal val="visible"/>
                                      </p:to>
                                    </p:set>
                                    <p:anim calcmode="lin" valueType="num">
                                      <p:cBhvr additive="base">
                                        <p:cTn id="149" dur="250" fill="hold"/>
                                        <p:tgtEl>
                                          <p:spTgt spid="14379"/>
                                        </p:tgtEl>
                                        <p:attrNameLst>
                                          <p:attrName>ppt_x</p:attrName>
                                        </p:attrNameLst>
                                      </p:cBhvr>
                                      <p:tavLst>
                                        <p:tav tm="0">
                                          <p:val>
                                            <p:strVal val="#ppt_x"/>
                                          </p:val>
                                        </p:tav>
                                        <p:tav tm="100000">
                                          <p:val>
                                            <p:strVal val="#ppt_x"/>
                                          </p:val>
                                        </p:tav>
                                      </p:tavLst>
                                    </p:anim>
                                    <p:anim calcmode="lin" valueType="num">
                                      <p:cBhvr additive="base">
                                        <p:cTn id="150" dur="250" fill="hold"/>
                                        <p:tgtEl>
                                          <p:spTgt spid="14379"/>
                                        </p:tgtEl>
                                        <p:attrNameLst>
                                          <p:attrName>ppt_y</p:attrName>
                                        </p:attrNameLst>
                                      </p:cBhvr>
                                      <p:tavLst>
                                        <p:tav tm="0">
                                          <p:val>
                                            <p:strVal val="0-#ppt_h/2"/>
                                          </p:val>
                                        </p:tav>
                                        <p:tav tm="100000">
                                          <p:val>
                                            <p:strVal val="#ppt_y"/>
                                          </p:val>
                                        </p:tav>
                                      </p:tavLst>
                                    </p:anim>
                                  </p:childTnLst>
                                </p:cTn>
                              </p:par>
                            </p:childTnLst>
                          </p:cTn>
                        </p:par>
                        <p:par>
                          <p:cTn id="151" fill="hold" nodeType="afterGroup">
                            <p:stCondLst>
                              <p:cond delay="1500"/>
                            </p:stCondLst>
                            <p:childTnLst>
                              <p:par>
                                <p:cTn id="152" presetID="2" presetClass="entr" presetSubtype="9" fill="hold" nodeType="afterEffect">
                                  <p:stCondLst>
                                    <p:cond delay="0"/>
                                  </p:stCondLst>
                                  <p:childTnLst>
                                    <p:set>
                                      <p:cBhvr>
                                        <p:cTn id="153" dur="1" fill="hold">
                                          <p:stCondLst>
                                            <p:cond delay="0"/>
                                          </p:stCondLst>
                                        </p:cTn>
                                        <p:tgtEl>
                                          <p:spTgt spid="14380"/>
                                        </p:tgtEl>
                                        <p:attrNameLst>
                                          <p:attrName>style.visibility</p:attrName>
                                        </p:attrNameLst>
                                      </p:cBhvr>
                                      <p:to>
                                        <p:strVal val="visible"/>
                                      </p:to>
                                    </p:set>
                                    <p:anim calcmode="lin" valueType="num">
                                      <p:cBhvr additive="base">
                                        <p:cTn id="154" dur="250" fill="hold"/>
                                        <p:tgtEl>
                                          <p:spTgt spid="14380"/>
                                        </p:tgtEl>
                                        <p:attrNameLst>
                                          <p:attrName>ppt_x</p:attrName>
                                        </p:attrNameLst>
                                      </p:cBhvr>
                                      <p:tavLst>
                                        <p:tav tm="0">
                                          <p:val>
                                            <p:strVal val="0-#ppt_w/2"/>
                                          </p:val>
                                        </p:tav>
                                        <p:tav tm="100000">
                                          <p:val>
                                            <p:strVal val="#ppt_x"/>
                                          </p:val>
                                        </p:tav>
                                      </p:tavLst>
                                    </p:anim>
                                    <p:anim calcmode="lin" valueType="num">
                                      <p:cBhvr additive="base">
                                        <p:cTn id="155" dur="250" fill="hold"/>
                                        <p:tgtEl>
                                          <p:spTgt spid="14380"/>
                                        </p:tgtEl>
                                        <p:attrNameLst>
                                          <p:attrName>ppt_y</p:attrName>
                                        </p:attrNameLst>
                                      </p:cBhvr>
                                      <p:tavLst>
                                        <p:tav tm="0">
                                          <p:val>
                                            <p:strVal val="0-#ppt_h/2"/>
                                          </p:val>
                                        </p:tav>
                                        <p:tav tm="100000">
                                          <p:val>
                                            <p:strVal val="#ppt_y"/>
                                          </p:val>
                                        </p:tav>
                                      </p:tavLst>
                                    </p:anim>
                                  </p:childTnLst>
                                </p:cTn>
                              </p:par>
                            </p:childTnLst>
                          </p:cTn>
                        </p:par>
                        <p:par>
                          <p:cTn id="156" fill="hold" nodeType="afterGroup">
                            <p:stCondLst>
                              <p:cond delay="1750"/>
                            </p:stCondLst>
                            <p:childTnLst>
                              <p:par>
                                <p:cTn id="157" presetID="2" presetClass="entr" presetSubtype="4" fill="hold" nodeType="afterEffect">
                                  <p:stCondLst>
                                    <p:cond delay="0"/>
                                  </p:stCondLst>
                                  <p:childTnLst>
                                    <p:set>
                                      <p:cBhvr>
                                        <p:cTn id="158" dur="1" fill="hold">
                                          <p:stCondLst>
                                            <p:cond delay="0"/>
                                          </p:stCondLst>
                                        </p:cTn>
                                        <p:tgtEl>
                                          <p:spTgt spid="14381"/>
                                        </p:tgtEl>
                                        <p:attrNameLst>
                                          <p:attrName>style.visibility</p:attrName>
                                        </p:attrNameLst>
                                      </p:cBhvr>
                                      <p:to>
                                        <p:strVal val="visible"/>
                                      </p:to>
                                    </p:set>
                                    <p:anim calcmode="lin" valueType="num">
                                      <p:cBhvr additive="base">
                                        <p:cTn id="159" dur="250" fill="hold"/>
                                        <p:tgtEl>
                                          <p:spTgt spid="14381"/>
                                        </p:tgtEl>
                                        <p:attrNameLst>
                                          <p:attrName>ppt_x</p:attrName>
                                        </p:attrNameLst>
                                      </p:cBhvr>
                                      <p:tavLst>
                                        <p:tav tm="0">
                                          <p:val>
                                            <p:strVal val="#ppt_x"/>
                                          </p:val>
                                        </p:tav>
                                        <p:tav tm="100000">
                                          <p:val>
                                            <p:strVal val="#ppt_x"/>
                                          </p:val>
                                        </p:tav>
                                      </p:tavLst>
                                    </p:anim>
                                    <p:anim calcmode="lin" valueType="num">
                                      <p:cBhvr additive="base">
                                        <p:cTn id="160" dur="250" fill="hold"/>
                                        <p:tgtEl>
                                          <p:spTgt spid="14381"/>
                                        </p:tgtEl>
                                        <p:attrNameLst>
                                          <p:attrName>ppt_y</p:attrName>
                                        </p:attrNameLst>
                                      </p:cBhvr>
                                      <p:tavLst>
                                        <p:tav tm="0">
                                          <p:val>
                                            <p:strVal val="1+#ppt_h/2"/>
                                          </p:val>
                                        </p:tav>
                                        <p:tav tm="100000">
                                          <p:val>
                                            <p:strVal val="#ppt_y"/>
                                          </p:val>
                                        </p:tav>
                                      </p:tavLst>
                                    </p:anim>
                                  </p:childTnLst>
                                </p:cTn>
                              </p:par>
                            </p:childTnLst>
                          </p:cTn>
                        </p:par>
                        <p:par>
                          <p:cTn id="161" fill="hold" nodeType="afterGroup">
                            <p:stCondLst>
                              <p:cond delay="2000"/>
                            </p:stCondLst>
                            <p:childTnLst>
                              <p:par>
                                <p:cTn id="162" presetID="2" presetClass="entr" presetSubtype="8" fill="hold" nodeType="afterEffect">
                                  <p:stCondLst>
                                    <p:cond delay="0"/>
                                  </p:stCondLst>
                                  <p:childTnLst>
                                    <p:set>
                                      <p:cBhvr>
                                        <p:cTn id="163" dur="1" fill="hold">
                                          <p:stCondLst>
                                            <p:cond delay="0"/>
                                          </p:stCondLst>
                                        </p:cTn>
                                        <p:tgtEl>
                                          <p:spTgt spid="14384"/>
                                        </p:tgtEl>
                                        <p:attrNameLst>
                                          <p:attrName>style.visibility</p:attrName>
                                        </p:attrNameLst>
                                      </p:cBhvr>
                                      <p:to>
                                        <p:strVal val="visible"/>
                                      </p:to>
                                    </p:set>
                                    <p:anim calcmode="lin" valueType="num">
                                      <p:cBhvr additive="base">
                                        <p:cTn id="164" dur="500" fill="hold"/>
                                        <p:tgtEl>
                                          <p:spTgt spid="14384"/>
                                        </p:tgtEl>
                                        <p:attrNameLst>
                                          <p:attrName>ppt_x</p:attrName>
                                        </p:attrNameLst>
                                      </p:cBhvr>
                                      <p:tavLst>
                                        <p:tav tm="0">
                                          <p:val>
                                            <p:strVal val="0-#ppt_w/2"/>
                                          </p:val>
                                        </p:tav>
                                        <p:tav tm="100000">
                                          <p:val>
                                            <p:strVal val="#ppt_x"/>
                                          </p:val>
                                        </p:tav>
                                      </p:tavLst>
                                    </p:anim>
                                    <p:anim calcmode="lin" valueType="num">
                                      <p:cBhvr additive="base">
                                        <p:cTn id="165" dur="500" fill="hold"/>
                                        <p:tgtEl>
                                          <p:spTgt spid="14384"/>
                                        </p:tgtEl>
                                        <p:attrNameLst>
                                          <p:attrName>ppt_y</p:attrName>
                                        </p:attrNameLst>
                                      </p:cBhvr>
                                      <p:tavLst>
                                        <p:tav tm="0">
                                          <p:val>
                                            <p:strVal val="#ppt_y"/>
                                          </p:val>
                                        </p:tav>
                                        <p:tav tm="100000">
                                          <p:val>
                                            <p:strVal val="#ppt_y"/>
                                          </p:val>
                                        </p:tav>
                                      </p:tavLst>
                                    </p:anim>
                                  </p:childTnLst>
                                </p:cTn>
                              </p:par>
                            </p:childTnLst>
                          </p:cTn>
                        </p:par>
                        <p:par>
                          <p:cTn id="166" fill="hold" nodeType="afterGroup">
                            <p:stCondLst>
                              <p:cond delay="2500"/>
                            </p:stCondLst>
                            <p:childTnLst>
                              <p:par>
                                <p:cTn id="167" presetID="2" presetClass="entr" presetSubtype="9" fill="hold" nodeType="afterEffect">
                                  <p:stCondLst>
                                    <p:cond delay="0"/>
                                  </p:stCondLst>
                                  <p:childTnLst>
                                    <p:set>
                                      <p:cBhvr>
                                        <p:cTn id="168" dur="1" fill="hold">
                                          <p:stCondLst>
                                            <p:cond delay="0"/>
                                          </p:stCondLst>
                                        </p:cTn>
                                        <p:tgtEl>
                                          <p:spTgt spid="14382"/>
                                        </p:tgtEl>
                                        <p:attrNameLst>
                                          <p:attrName>style.visibility</p:attrName>
                                        </p:attrNameLst>
                                      </p:cBhvr>
                                      <p:to>
                                        <p:strVal val="visible"/>
                                      </p:to>
                                    </p:set>
                                    <p:anim calcmode="lin" valueType="num">
                                      <p:cBhvr additive="base">
                                        <p:cTn id="169" dur="250" fill="hold"/>
                                        <p:tgtEl>
                                          <p:spTgt spid="14382"/>
                                        </p:tgtEl>
                                        <p:attrNameLst>
                                          <p:attrName>ppt_x</p:attrName>
                                        </p:attrNameLst>
                                      </p:cBhvr>
                                      <p:tavLst>
                                        <p:tav tm="0">
                                          <p:val>
                                            <p:strVal val="0-#ppt_w/2"/>
                                          </p:val>
                                        </p:tav>
                                        <p:tav tm="100000">
                                          <p:val>
                                            <p:strVal val="#ppt_x"/>
                                          </p:val>
                                        </p:tav>
                                      </p:tavLst>
                                    </p:anim>
                                    <p:anim calcmode="lin" valueType="num">
                                      <p:cBhvr additive="base">
                                        <p:cTn id="170" dur="250" fill="hold"/>
                                        <p:tgtEl>
                                          <p:spTgt spid="14382"/>
                                        </p:tgtEl>
                                        <p:attrNameLst>
                                          <p:attrName>ppt_y</p:attrName>
                                        </p:attrNameLst>
                                      </p:cBhvr>
                                      <p:tavLst>
                                        <p:tav tm="0">
                                          <p:val>
                                            <p:strVal val="0-#ppt_h/2"/>
                                          </p:val>
                                        </p:tav>
                                        <p:tav tm="100000">
                                          <p:val>
                                            <p:strVal val="#ppt_y"/>
                                          </p:val>
                                        </p:tav>
                                      </p:tavLst>
                                    </p:anim>
                                  </p:childTnLst>
                                </p:cTn>
                              </p:par>
                            </p:childTnLst>
                          </p:cTn>
                        </p:par>
                      </p:childTnLst>
                    </p:cTn>
                  </p:par>
                  <p:par>
                    <p:cTn id="171" fill="hold" nodeType="clickPar">
                      <p:stCondLst>
                        <p:cond delay="indefinite"/>
                      </p:stCondLst>
                      <p:childTnLst>
                        <p:par>
                          <p:cTn id="172" fill="hold" nodeType="withGroup">
                            <p:stCondLst>
                              <p:cond delay="0"/>
                            </p:stCondLst>
                            <p:childTnLst>
                              <p:par>
                                <p:cTn id="173" presetID="2" presetClass="entr" presetSubtype="4" fill="hold" nodeType="clickEffect">
                                  <p:stCondLst>
                                    <p:cond delay="0"/>
                                  </p:stCondLst>
                                  <p:childTnLst>
                                    <p:set>
                                      <p:cBhvr>
                                        <p:cTn id="174" dur="1" fill="hold">
                                          <p:stCondLst>
                                            <p:cond delay="0"/>
                                          </p:stCondLst>
                                        </p:cTn>
                                        <p:tgtEl>
                                          <p:spTgt spid="2"/>
                                        </p:tgtEl>
                                        <p:attrNameLst>
                                          <p:attrName>style.visibility</p:attrName>
                                        </p:attrNameLst>
                                      </p:cBhvr>
                                      <p:to>
                                        <p:strVal val="visible"/>
                                      </p:to>
                                    </p:set>
                                    <p:anim calcmode="lin" valueType="num">
                                      <p:cBhvr additive="base">
                                        <p:cTn id="175" dur="250" fill="hold"/>
                                        <p:tgtEl>
                                          <p:spTgt spid="2"/>
                                        </p:tgtEl>
                                        <p:attrNameLst>
                                          <p:attrName>ppt_x</p:attrName>
                                        </p:attrNameLst>
                                      </p:cBhvr>
                                      <p:tavLst>
                                        <p:tav tm="0">
                                          <p:val>
                                            <p:strVal val="#ppt_x"/>
                                          </p:val>
                                        </p:tav>
                                        <p:tav tm="100000">
                                          <p:val>
                                            <p:strVal val="#ppt_x"/>
                                          </p:val>
                                        </p:tav>
                                      </p:tavLst>
                                    </p:anim>
                                    <p:anim calcmode="lin" valueType="num">
                                      <p:cBhvr additive="base">
                                        <p:cTn id="176" dur="250" fill="hold"/>
                                        <p:tgtEl>
                                          <p:spTgt spid="2"/>
                                        </p:tgtEl>
                                        <p:attrNameLst>
                                          <p:attrName>ppt_y</p:attrName>
                                        </p:attrNameLst>
                                      </p:cBhvr>
                                      <p:tavLst>
                                        <p:tav tm="0">
                                          <p:val>
                                            <p:strVal val="1+#ppt_h/2"/>
                                          </p:val>
                                        </p:tav>
                                        <p:tav tm="100000">
                                          <p:val>
                                            <p:strVal val="#ppt_y"/>
                                          </p:val>
                                        </p:tav>
                                      </p:tavLst>
                                    </p:anim>
                                  </p:childTnLst>
                                </p:cTn>
                              </p:par>
                            </p:childTnLst>
                          </p:cTn>
                        </p:par>
                        <p:par>
                          <p:cTn id="177" fill="hold" nodeType="afterGroup">
                            <p:stCondLst>
                              <p:cond delay="250"/>
                            </p:stCondLst>
                            <p:childTnLst>
                              <p:par>
                                <p:cTn id="178" presetID="2" presetClass="entr" presetSubtype="8" fill="hold" nodeType="afterEffect">
                                  <p:stCondLst>
                                    <p:cond delay="0"/>
                                  </p:stCondLst>
                                  <p:childTnLst>
                                    <p:set>
                                      <p:cBhvr>
                                        <p:cTn id="179" dur="1" fill="hold">
                                          <p:stCondLst>
                                            <p:cond delay="0"/>
                                          </p:stCondLst>
                                        </p:cTn>
                                        <p:tgtEl>
                                          <p:spTgt spid="3"/>
                                        </p:tgtEl>
                                        <p:attrNameLst>
                                          <p:attrName>style.visibility</p:attrName>
                                        </p:attrNameLst>
                                      </p:cBhvr>
                                      <p:to>
                                        <p:strVal val="visible"/>
                                      </p:to>
                                    </p:set>
                                    <p:anim calcmode="lin" valueType="num">
                                      <p:cBhvr additive="base">
                                        <p:cTn id="180" dur="250" fill="hold"/>
                                        <p:tgtEl>
                                          <p:spTgt spid="3"/>
                                        </p:tgtEl>
                                        <p:attrNameLst>
                                          <p:attrName>ppt_x</p:attrName>
                                        </p:attrNameLst>
                                      </p:cBhvr>
                                      <p:tavLst>
                                        <p:tav tm="0">
                                          <p:val>
                                            <p:strVal val="0-#ppt_w/2"/>
                                          </p:val>
                                        </p:tav>
                                        <p:tav tm="100000">
                                          <p:val>
                                            <p:strVal val="#ppt_x"/>
                                          </p:val>
                                        </p:tav>
                                      </p:tavLst>
                                    </p:anim>
                                    <p:anim calcmode="lin" valueType="num">
                                      <p:cBhvr additive="base">
                                        <p:cTn id="181" dur="250" fill="hold"/>
                                        <p:tgtEl>
                                          <p:spTgt spid="3"/>
                                        </p:tgtEl>
                                        <p:attrNameLst>
                                          <p:attrName>ppt_y</p:attrName>
                                        </p:attrNameLst>
                                      </p:cBhvr>
                                      <p:tavLst>
                                        <p:tav tm="0">
                                          <p:val>
                                            <p:strVal val="#ppt_y"/>
                                          </p:val>
                                        </p:tav>
                                        <p:tav tm="100000">
                                          <p:val>
                                            <p:strVal val="#ppt_y"/>
                                          </p:val>
                                        </p:tav>
                                      </p:tavLst>
                                    </p:anim>
                                  </p:childTnLst>
                                </p:cTn>
                              </p:par>
                            </p:childTnLst>
                          </p:cTn>
                        </p:par>
                        <p:par>
                          <p:cTn id="182" fill="hold" nodeType="afterGroup">
                            <p:stCondLst>
                              <p:cond delay="500"/>
                            </p:stCondLst>
                            <p:childTnLst>
                              <p:par>
                                <p:cTn id="183" presetID="2" presetClass="entr" presetSubtype="12" fill="hold" nodeType="afterEffect">
                                  <p:stCondLst>
                                    <p:cond delay="0"/>
                                  </p:stCondLst>
                                  <p:childTnLst>
                                    <p:set>
                                      <p:cBhvr>
                                        <p:cTn id="184" dur="1" fill="hold">
                                          <p:stCondLst>
                                            <p:cond delay="0"/>
                                          </p:stCondLst>
                                        </p:cTn>
                                        <p:tgtEl>
                                          <p:spTgt spid="4"/>
                                        </p:tgtEl>
                                        <p:attrNameLst>
                                          <p:attrName>style.visibility</p:attrName>
                                        </p:attrNameLst>
                                      </p:cBhvr>
                                      <p:to>
                                        <p:strVal val="visible"/>
                                      </p:to>
                                    </p:set>
                                    <p:anim calcmode="lin" valueType="num">
                                      <p:cBhvr additive="base">
                                        <p:cTn id="185" dur="250" fill="hold"/>
                                        <p:tgtEl>
                                          <p:spTgt spid="4"/>
                                        </p:tgtEl>
                                        <p:attrNameLst>
                                          <p:attrName>ppt_x</p:attrName>
                                        </p:attrNameLst>
                                      </p:cBhvr>
                                      <p:tavLst>
                                        <p:tav tm="0">
                                          <p:val>
                                            <p:strVal val="0-#ppt_w/2"/>
                                          </p:val>
                                        </p:tav>
                                        <p:tav tm="100000">
                                          <p:val>
                                            <p:strVal val="#ppt_x"/>
                                          </p:val>
                                        </p:tav>
                                      </p:tavLst>
                                    </p:anim>
                                    <p:anim calcmode="lin" valueType="num">
                                      <p:cBhvr additive="base">
                                        <p:cTn id="186" dur="250" fill="hold"/>
                                        <p:tgtEl>
                                          <p:spTgt spid="4"/>
                                        </p:tgtEl>
                                        <p:attrNameLst>
                                          <p:attrName>ppt_y</p:attrName>
                                        </p:attrNameLst>
                                      </p:cBhvr>
                                      <p:tavLst>
                                        <p:tav tm="0">
                                          <p:val>
                                            <p:strVal val="1+#ppt_h/2"/>
                                          </p:val>
                                        </p:tav>
                                        <p:tav tm="100000">
                                          <p:val>
                                            <p:strVal val="#ppt_y"/>
                                          </p:val>
                                        </p:tav>
                                      </p:tavLst>
                                    </p:anim>
                                  </p:childTnLst>
                                </p:cTn>
                              </p:par>
                            </p:childTnLst>
                          </p:cTn>
                        </p:par>
                        <p:par>
                          <p:cTn id="187" fill="hold" nodeType="afterGroup">
                            <p:stCondLst>
                              <p:cond delay="750"/>
                            </p:stCondLst>
                            <p:childTnLst>
                              <p:par>
                                <p:cTn id="188" presetID="2" presetClass="entr" presetSubtype="1" fill="hold" nodeType="afterEffect">
                                  <p:stCondLst>
                                    <p:cond delay="0"/>
                                  </p:stCondLst>
                                  <p:childTnLst>
                                    <p:set>
                                      <p:cBhvr>
                                        <p:cTn id="189" dur="1" fill="hold">
                                          <p:stCondLst>
                                            <p:cond delay="0"/>
                                          </p:stCondLst>
                                        </p:cTn>
                                        <p:tgtEl>
                                          <p:spTgt spid="5"/>
                                        </p:tgtEl>
                                        <p:attrNameLst>
                                          <p:attrName>style.visibility</p:attrName>
                                        </p:attrNameLst>
                                      </p:cBhvr>
                                      <p:to>
                                        <p:strVal val="visible"/>
                                      </p:to>
                                    </p:set>
                                    <p:anim calcmode="lin" valueType="num">
                                      <p:cBhvr additive="base">
                                        <p:cTn id="190" dur="250" fill="hold"/>
                                        <p:tgtEl>
                                          <p:spTgt spid="5"/>
                                        </p:tgtEl>
                                        <p:attrNameLst>
                                          <p:attrName>ppt_x</p:attrName>
                                        </p:attrNameLst>
                                      </p:cBhvr>
                                      <p:tavLst>
                                        <p:tav tm="0">
                                          <p:val>
                                            <p:strVal val="#ppt_x"/>
                                          </p:val>
                                        </p:tav>
                                        <p:tav tm="100000">
                                          <p:val>
                                            <p:strVal val="#ppt_x"/>
                                          </p:val>
                                        </p:tav>
                                      </p:tavLst>
                                    </p:anim>
                                    <p:anim calcmode="lin" valueType="num">
                                      <p:cBhvr additive="base">
                                        <p:cTn id="191" dur="250" fill="hold"/>
                                        <p:tgtEl>
                                          <p:spTgt spid="5"/>
                                        </p:tgtEl>
                                        <p:attrNameLst>
                                          <p:attrName>ppt_y</p:attrName>
                                        </p:attrNameLst>
                                      </p:cBhvr>
                                      <p:tavLst>
                                        <p:tav tm="0">
                                          <p:val>
                                            <p:strVal val="0-#ppt_h/2"/>
                                          </p:val>
                                        </p:tav>
                                        <p:tav tm="100000">
                                          <p:val>
                                            <p:strVal val="#ppt_y"/>
                                          </p:val>
                                        </p:tav>
                                      </p:tavLst>
                                    </p:anim>
                                  </p:childTnLst>
                                </p:cTn>
                              </p:par>
                            </p:childTnLst>
                          </p:cTn>
                        </p:par>
                        <p:par>
                          <p:cTn id="192" fill="hold" nodeType="afterGroup">
                            <p:stCondLst>
                              <p:cond delay="1000"/>
                            </p:stCondLst>
                            <p:childTnLst>
                              <p:par>
                                <p:cTn id="193" presetID="2" presetClass="entr" presetSubtype="9" fill="hold" nodeType="afterEffect">
                                  <p:stCondLst>
                                    <p:cond delay="0"/>
                                  </p:stCondLst>
                                  <p:childTnLst>
                                    <p:set>
                                      <p:cBhvr>
                                        <p:cTn id="194" dur="1" fill="hold">
                                          <p:stCondLst>
                                            <p:cond delay="0"/>
                                          </p:stCondLst>
                                        </p:cTn>
                                        <p:tgtEl>
                                          <p:spTgt spid="6"/>
                                        </p:tgtEl>
                                        <p:attrNameLst>
                                          <p:attrName>style.visibility</p:attrName>
                                        </p:attrNameLst>
                                      </p:cBhvr>
                                      <p:to>
                                        <p:strVal val="visible"/>
                                      </p:to>
                                    </p:set>
                                    <p:anim calcmode="lin" valueType="num">
                                      <p:cBhvr additive="base">
                                        <p:cTn id="195" dur="250" fill="hold"/>
                                        <p:tgtEl>
                                          <p:spTgt spid="6"/>
                                        </p:tgtEl>
                                        <p:attrNameLst>
                                          <p:attrName>ppt_x</p:attrName>
                                        </p:attrNameLst>
                                      </p:cBhvr>
                                      <p:tavLst>
                                        <p:tav tm="0">
                                          <p:val>
                                            <p:strVal val="0-#ppt_w/2"/>
                                          </p:val>
                                        </p:tav>
                                        <p:tav tm="100000">
                                          <p:val>
                                            <p:strVal val="#ppt_x"/>
                                          </p:val>
                                        </p:tav>
                                      </p:tavLst>
                                    </p:anim>
                                    <p:anim calcmode="lin" valueType="num">
                                      <p:cBhvr additive="base">
                                        <p:cTn id="196" dur="250" fill="hold"/>
                                        <p:tgtEl>
                                          <p:spTgt spid="6"/>
                                        </p:tgtEl>
                                        <p:attrNameLst>
                                          <p:attrName>ppt_y</p:attrName>
                                        </p:attrNameLst>
                                      </p:cBhvr>
                                      <p:tavLst>
                                        <p:tav tm="0">
                                          <p:val>
                                            <p:strVal val="0-#ppt_h/2"/>
                                          </p:val>
                                        </p:tav>
                                        <p:tav tm="100000">
                                          <p:val>
                                            <p:strVal val="#ppt_y"/>
                                          </p:val>
                                        </p:tav>
                                      </p:tavLst>
                                    </p:anim>
                                  </p:childTnLst>
                                </p:cTn>
                              </p:par>
                            </p:childTnLst>
                          </p:cTn>
                        </p:par>
                        <p:par>
                          <p:cTn id="197" fill="hold" nodeType="afterGroup">
                            <p:stCondLst>
                              <p:cond delay="1250"/>
                            </p:stCondLst>
                            <p:childTnLst>
                              <p:par>
                                <p:cTn id="198" presetID="2" presetClass="entr" presetSubtype="8" fill="hold" nodeType="afterEffect">
                                  <p:stCondLst>
                                    <p:cond delay="0"/>
                                  </p:stCondLst>
                                  <p:childTnLst>
                                    <p:set>
                                      <p:cBhvr>
                                        <p:cTn id="199" dur="1" fill="hold">
                                          <p:stCondLst>
                                            <p:cond delay="0"/>
                                          </p:stCondLst>
                                        </p:cTn>
                                        <p:tgtEl>
                                          <p:spTgt spid="12295"/>
                                        </p:tgtEl>
                                        <p:attrNameLst>
                                          <p:attrName>style.visibility</p:attrName>
                                        </p:attrNameLst>
                                      </p:cBhvr>
                                      <p:to>
                                        <p:strVal val="visible"/>
                                      </p:to>
                                    </p:set>
                                    <p:anim calcmode="lin" valueType="num">
                                      <p:cBhvr additive="base">
                                        <p:cTn id="200" dur="250" fill="hold"/>
                                        <p:tgtEl>
                                          <p:spTgt spid="12295"/>
                                        </p:tgtEl>
                                        <p:attrNameLst>
                                          <p:attrName>ppt_x</p:attrName>
                                        </p:attrNameLst>
                                      </p:cBhvr>
                                      <p:tavLst>
                                        <p:tav tm="0">
                                          <p:val>
                                            <p:strVal val="0-#ppt_w/2"/>
                                          </p:val>
                                        </p:tav>
                                        <p:tav tm="100000">
                                          <p:val>
                                            <p:strVal val="#ppt_x"/>
                                          </p:val>
                                        </p:tav>
                                      </p:tavLst>
                                    </p:anim>
                                    <p:anim calcmode="lin" valueType="num">
                                      <p:cBhvr additive="base">
                                        <p:cTn id="201" dur="250" fill="hold"/>
                                        <p:tgtEl>
                                          <p:spTgt spid="12295"/>
                                        </p:tgtEl>
                                        <p:attrNameLst>
                                          <p:attrName>ppt_y</p:attrName>
                                        </p:attrNameLst>
                                      </p:cBhvr>
                                      <p:tavLst>
                                        <p:tav tm="0">
                                          <p:val>
                                            <p:strVal val="#ppt_y"/>
                                          </p:val>
                                        </p:tav>
                                        <p:tav tm="100000">
                                          <p:val>
                                            <p:strVal val="#ppt_y"/>
                                          </p:val>
                                        </p:tav>
                                      </p:tavLst>
                                    </p:anim>
                                  </p:childTnLst>
                                </p:cTn>
                              </p:par>
                            </p:childTnLst>
                          </p:cTn>
                        </p:par>
                        <p:par>
                          <p:cTn id="202" fill="hold" nodeType="afterGroup">
                            <p:stCondLst>
                              <p:cond delay="1500"/>
                            </p:stCondLst>
                            <p:childTnLst>
                              <p:par>
                                <p:cTn id="203" presetID="2" presetClass="entr" presetSubtype="6" fill="hold" nodeType="afterEffect">
                                  <p:stCondLst>
                                    <p:cond delay="0"/>
                                  </p:stCondLst>
                                  <p:childTnLst>
                                    <p:set>
                                      <p:cBhvr>
                                        <p:cTn id="204" dur="1" fill="hold">
                                          <p:stCondLst>
                                            <p:cond delay="0"/>
                                          </p:stCondLst>
                                        </p:cTn>
                                        <p:tgtEl>
                                          <p:spTgt spid="8"/>
                                        </p:tgtEl>
                                        <p:attrNameLst>
                                          <p:attrName>style.visibility</p:attrName>
                                        </p:attrNameLst>
                                      </p:cBhvr>
                                      <p:to>
                                        <p:strVal val="visible"/>
                                      </p:to>
                                    </p:set>
                                    <p:anim calcmode="lin" valueType="num">
                                      <p:cBhvr additive="base">
                                        <p:cTn id="205" dur="250" fill="hold"/>
                                        <p:tgtEl>
                                          <p:spTgt spid="8"/>
                                        </p:tgtEl>
                                        <p:attrNameLst>
                                          <p:attrName>ppt_x</p:attrName>
                                        </p:attrNameLst>
                                      </p:cBhvr>
                                      <p:tavLst>
                                        <p:tav tm="0">
                                          <p:val>
                                            <p:strVal val="1+#ppt_w/2"/>
                                          </p:val>
                                        </p:tav>
                                        <p:tav tm="100000">
                                          <p:val>
                                            <p:strVal val="#ppt_x"/>
                                          </p:val>
                                        </p:tav>
                                      </p:tavLst>
                                    </p:anim>
                                    <p:anim calcmode="lin" valueType="num">
                                      <p:cBhvr additive="base">
                                        <p:cTn id="206" dur="250" fill="hold"/>
                                        <p:tgtEl>
                                          <p:spTgt spid="8"/>
                                        </p:tgtEl>
                                        <p:attrNameLst>
                                          <p:attrName>ppt_y</p:attrName>
                                        </p:attrNameLst>
                                      </p:cBhvr>
                                      <p:tavLst>
                                        <p:tav tm="0">
                                          <p:val>
                                            <p:strVal val="1+#ppt_h/2"/>
                                          </p:val>
                                        </p:tav>
                                        <p:tav tm="100000">
                                          <p:val>
                                            <p:strVal val="#ppt_y"/>
                                          </p:val>
                                        </p:tav>
                                      </p:tavLst>
                                    </p:anim>
                                  </p:childTnLst>
                                </p:cTn>
                              </p:par>
                            </p:childTnLst>
                          </p:cTn>
                        </p:par>
                        <p:par>
                          <p:cTn id="207" fill="hold" nodeType="afterGroup">
                            <p:stCondLst>
                              <p:cond delay="1750"/>
                            </p:stCondLst>
                            <p:childTnLst>
                              <p:par>
                                <p:cTn id="208" presetID="2" presetClass="entr" presetSubtype="4" fill="hold" nodeType="afterEffect">
                                  <p:stCondLst>
                                    <p:cond delay="0"/>
                                  </p:stCondLst>
                                  <p:childTnLst>
                                    <p:set>
                                      <p:cBhvr>
                                        <p:cTn id="209" dur="1" fill="hold">
                                          <p:stCondLst>
                                            <p:cond delay="0"/>
                                          </p:stCondLst>
                                        </p:cTn>
                                        <p:tgtEl>
                                          <p:spTgt spid="12299"/>
                                        </p:tgtEl>
                                        <p:attrNameLst>
                                          <p:attrName>style.visibility</p:attrName>
                                        </p:attrNameLst>
                                      </p:cBhvr>
                                      <p:to>
                                        <p:strVal val="visible"/>
                                      </p:to>
                                    </p:set>
                                    <p:anim calcmode="lin" valueType="num">
                                      <p:cBhvr additive="base">
                                        <p:cTn id="210" dur="250" fill="hold"/>
                                        <p:tgtEl>
                                          <p:spTgt spid="12299"/>
                                        </p:tgtEl>
                                        <p:attrNameLst>
                                          <p:attrName>ppt_x</p:attrName>
                                        </p:attrNameLst>
                                      </p:cBhvr>
                                      <p:tavLst>
                                        <p:tav tm="0">
                                          <p:val>
                                            <p:strVal val="#ppt_x"/>
                                          </p:val>
                                        </p:tav>
                                        <p:tav tm="100000">
                                          <p:val>
                                            <p:strVal val="#ppt_x"/>
                                          </p:val>
                                        </p:tav>
                                      </p:tavLst>
                                    </p:anim>
                                    <p:anim calcmode="lin" valueType="num">
                                      <p:cBhvr additive="base">
                                        <p:cTn id="211" dur="250" fill="hold"/>
                                        <p:tgtEl>
                                          <p:spTgt spid="12299"/>
                                        </p:tgtEl>
                                        <p:attrNameLst>
                                          <p:attrName>ppt_y</p:attrName>
                                        </p:attrNameLst>
                                      </p:cBhvr>
                                      <p:tavLst>
                                        <p:tav tm="0">
                                          <p:val>
                                            <p:strVal val="1+#ppt_h/2"/>
                                          </p:val>
                                        </p:tav>
                                        <p:tav tm="100000">
                                          <p:val>
                                            <p:strVal val="#ppt_y"/>
                                          </p:val>
                                        </p:tav>
                                      </p:tavLst>
                                    </p:anim>
                                  </p:childTnLst>
                                </p:cTn>
                              </p:par>
                            </p:childTnLst>
                          </p:cTn>
                        </p:par>
                        <p:par>
                          <p:cTn id="212" fill="hold" nodeType="afterGroup">
                            <p:stCondLst>
                              <p:cond delay="2000"/>
                            </p:stCondLst>
                            <p:childTnLst>
                              <p:par>
                                <p:cTn id="213" presetID="2" presetClass="entr" presetSubtype="8" fill="hold" nodeType="afterEffect">
                                  <p:stCondLst>
                                    <p:cond delay="0"/>
                                  </p:stCondLst>
                                  <p:childTnLst>
                                    <p:set>
                                      <p:cBhvr>
                                        <p:cTn id="214" dur="1" fill="hold">
                                          <p:stCondLst>
                                            <p:cond delay="0"/>
                                          </p:stCondLst>
                                        </p:cTn>
                                        <p:tgtEl>
                                          <p:spTgt spid="12298"/>
                                        </p:tgtEl>
                                        <p:attrNameLst>
                                          <p:attrName>style.visibility</p:attrName>
                                        </p:attrNameLst>
                                      </p:cBhvr>
                                      <p:to>
                                        <p:strVal val="visible"/>
                                      </p:to>
                                    </p:set>
                                    <p:anim calcmode="lin" valueType="num">
                                      <p:cBhvr additive="base">
                                        <p:cTn id="215" dur="250" fill="hold"/>
                                        <p:tgtEl>
                                          <p:spTgt spid="12298"/>
                                        </p:tgtEl>
                                        <p:attrNameLst>
                                          <p:attrName>ppt_x</p:attrName>
                                        </p:attrNameLst>
                                      </p:cBhvr>
                                      <p:tavLst>
                                        <p:tav tm="0">
                                          <p:val>
                                            <p:strVal val="0-#ppt_w/2"/>
                                          </p:val>
                                        </p:tav>
                                        <p:tav tm="100000">
                                          <p:val>
                                            <p:strVal val="#ppt_x"/>
                                          </p:val>
                                        </p:tav>
                                      </p:tavLst>
                                    </p:anim>
                                    <p:anim calcmode="lin" valueType="num">
                                      <p:cBhvr additive="base">
                                        <p:cTn id="216" dur="250" fill="hold"/>
                                        <p:tgtEl>
                                          <p:spTgt spid="12298"/>
                                        </p:tgtEl>
                                        <p:attrNameLst>
                                          <p:attrName>ppt_y</p:attrName>
                                        </p:attrNameLst>
                                      </p:cBhvr>
                                      <p:tavLst>
                                        <p:tav tm="0">
                                          <p:val>
                                            <p:strVal val="#ppt_y"/>
                                          </p:val>
                                        </p:tav>
                                        <p:tav tm="100000">
                                          <p:val>
                                            <p:strVal val="#ppt_y"/>
                                          </p:val>
                                        </p:tav>
                                      </p:tavLst>
                                    </p:anim>
                                  </p:childTnLst>
                                </p:cTn>
                              </p:par>
                            </p:childTnLst>
                          </p:cTn>
                        </p:par>
                        <p:par>
                          <p:cTn id="217" fill="hold" nodeType="afterGroup">
                            <p:stCondLst>
                              <p:cond delay="2250"/>
                            </p:stCondLst>
                            <p:childTnLst>
                              <p:par>
                                <p:cTn id="218" presetID="2" presetClass="entr" presetSubtype="9" fill="hold" nodeType="afterEffect">
                                  <p:stCondLst>
                                    <p:cond delay="0"/>
                                  </p:stCondLst>
                                  <p:childTnLst>
                                    <p:set>
                                      <p:cBhvr>
                                        <p:cTn id="219" dur="1" fill="hold">
                                          <p:stCondLst>
                                            <p:cond delay="0"/>
                                          </p:stCondLst>
                                        </p:cTn>
                                        <p:tgtEl>
                                          <p:spTgt spid="12297"/>
                                        </p:tgtEl>
                                        <p:attrNameLst>
                                          <p:attrName>style.visibility</p:attrName>
                                        </p:attrNameLst>
                                      </p:cBhvr>
                                      <p:to>
                                        <p:strVal val="visible"/>
                                      </p:to>
                                    </p:set>
                                    <p:anim calcmode="lin" valueType="num">
                                      <p:cBhvr additive="base">
                                        <p:cTn id="220" dur="250" fill="hold"/>
                                        <p:tgtEl>
                                          <p:spTgt spid="12297"/>
                                        </p:tgtEl>
                                        <p:attrNameLst>
                                          <p:attrName>ppt_x</p:attrName>
                                        </p:attrNameLst>
                                      </p:cBhvr>
                                      <p:tavLst>
                                        <p:tav tm="0">
                                          <p:val>
                                            <p:strVal val="0-#ppt_w/2"/>
                                          </p:val>
                                        </p:tav>
                                        <p:tav tm="100000">
                                          <p:val>
                                            <p:strVal val="#ppt_x"/>
                                          </p:val>
                                        </p:tav>
                                      </p:tavLst>
                                    </p:anim>
                                    <p:anim calcmode="lin" valueType="num">
                                      <p:cBhvr additive="base">
                                        <p:cTn id="221" dur="250" fill="hold"/>
                                        <p:tgtEl>
                                          <p:spTgt spid="12297"/>
                                        </p:tgtEl>
                                        <p:attrNameLst>
                                          <p:attrName>ppt_y</p:attrName>
                                        </p:attrNameLst>
                                      </p:cBhvr>
                                      <p:tavLst>
                                        <p:tav tm="0">
                                          <p:val>
                                            <p:strVal val="0-#ppt_h/2"/>
                                          </p:val>
                                        </p:tav>
                                        <p:tav tm="100000">
                                          <p:val>
                                            <p:strVal val="#ppt_y"/>
                                          </p:val>
                                        </p:tav>
                                      </p:tavLst>
                                    </p:anim>
                                  </p:childTnLst>
                                </p:cTn>
                              </p:par>
                            </p:childTnLst>
                          </p:cTn>
                        </p:par>
                      </p:childTnLst>
                    </p:cTn>
                  </p:par>
                  <p:par>
                    <p:cTn id="222" fill="hold" nodeType="clickPar">
                      <p:stCondLst>
                        <p:cond delay="indefinite"/>
                      </p:stCondLst>
                      <p:childTnLst>
                        <p:par>
                          <p:cTn id="223" fill="hold" nodeType="withGroup">
                            <p:stCondLst>
                              <p:cond delay="0"/>
                            </p:stCondLst>
                            <p:childTnLst>
                              <p:par>
                                <p:cTn id="224" presetID="2" presetClass="entr" presetSubtype="12" fill="hold" nodeType="clickEffect">
                                  <p:stCondLst>
                                    <p:cond delay="0"/>
                                  </p:stCondLst>
                                  <p:childTnLst>
                                    <p:set>
                                      <p:cBhvr>
                                        <p:cTn id="225" dur="1" fill="hold">
                                          <p:stCondLst>
                                            <p:cond delay="0"/>
                                          </p:stCondLst>
                                        </p:cTn>
                                        <p:tgtEl>
                                          <p:spTgt spid="12300"/>
                                        </p:tgtEl>
                                        <p:attrNameLst>
                                          <p:attrName>style.visibility</p:attrName>
                                        </p:attrNameLst>
                                      </p:cBhvr>
                                      <p:to>
                                        <p:strVal val="visible"/>
                                      </p:to>
                                    </p:set>
                                    <p:anim calcmode="lin" valueType="num">
                                      <p:cBhvr additive="base">
                                        <p:cTn id="226" dur="500" fill="hold"/>
                                        <p:tgtEl>
                                          <p:spTgt spid="12300"/>
                                        </p:tgtEl>
                                        <p:attrNameLst>
                                          <p:attrName>ppt_x</p:attrName>
                                        </p:attrNameLst>
                                      </p:cBhvr>
                                      <p:tavLst>
                                        <p:tav tm="0">
                                          <p:val>
                                            <p:strVal val="0-#ppt_w/2"/>
                                          </p:val>
                                        </p:tav>
                                        <p:tav tm="100000">
                                          <p:val>
                                            <p:strVal val="#ppt_x"/>
                                          </p:val>
                                        </p:tav>
                                      </p:tavLst>
                                    </p:anim>
                                    <p:anim calcmode="lin" valueType="num">
                                      <p:cBhvr additive="base">
                                        <p:cTn id="227" dur="500" fill="hold"/>
                                        <p:tgtEl>
                                          <p:spTgt spid="12300"/>
                                        </p:tgtEl>
                                        <p:attrNameLst>
                                          <p:attrName>ppt_y</p:attrName>
                                        </p:attrNameLst>
                                      </p:cBhvr>
                                      <p:tavLst>
                                        <p:tav tm="0">
                                          <p:val>
                                            <p:strVal val="1+#ppt_h/2"/>
                                          </p:val>
                                        </p:tav>
                                        <p:tav tm="100000">
                                          <p:val>
                                            <p:strVal val="#ppt_y"/>
                                          </p:val>
                                        </p:tav>
                                      </p:tavLst>
                                    </p:anim>
                                  </p:childTnLst>
                                </p:cTn>
                              </p:par>
                            </p:childTnLst>
                          </p:cTn>
                        </p:par>
                        <p:par>
                          <p:cTn id="228" fill="hold" nodeType="afterGroup">
                            <p:stCondLst>
                              <p:cond delay="500"/>
                            </p:stCondLst>
                            <p:childTnLst>
                              <p:par>
                                <p:cTn id="229" presetID="2" presetClass="entr" presetSubtype="8" fill="hold" nodeType="afterEffect">
                                  <p:stCondLst>
                                    <p:cond delay="0"/>
                                  </p:stCondLst>
                                  <p:childTnLst>
                                    <p:set>
                                      <p:cBhvr>
                                        <p:cTn id="230" dur="1" fill="hold">
                                          <p:stCondLst>
                                            <p:cond delay="0"/>
                                          </p:stCondLst>
                                        </p:cTn>
                                        <p:tgtEl>
                                          <p:spTgt spid="9"/>
                                        </p:tgtEl>
                                        <p:attrNameLst>
                                          <p:attrName>style.visibility</p:attrName>
                                        </p:attrNameLst>
                                      </p:cBhvr>
                                      <p:to>
                                        <p:strVal val="visible"/>
                                      </p:to>
                                    </p:set>
                                    <p:anim calcmode="lin" valueType="num">
                                      <p:cBhvr additive="base">
                                        <p:cTn id="231" dur="250" fill="hold"/>
                                        <p:tgtEl>
                                          <p:spTgt spid="9"/>
                                        </p:tgtEl>
                                        <p:attrNameLst>
                                          <p:attrName>ppt_x</p:attrName>
                                        </p:attrNameLst>
                                      </p:cBhvr>
                                      <p:tavLst>
                                        <p:tav tm="0">
                                          <p:val>
                                            <p:strVal val="0-#ppt_w/2"/>
                                          </p:val>
                                        </p:tav>
                                        <p:tav tm="100000">
                                          <p:val>
                                            <p:strVal val="#ppt_x"/>
                                          </p:val>
                                        </p:tav>
                                      </p:tavLst>
                                    </p:anim>
                                    <p:anim calcmode="lin" valueType="num">
                                      <p:cBhvr additive="base">
                                        <p:cTn id="232" dur="250" fill="hold"/>
                                        <p:tgtEl>
                                          <p:spTgt spid="9"/>
                                        </p:tgtEl>
                                        <p:attrNameLst>
                                          <p:attrName>ppt_y</p:attrName>
                                        </p:attrNameLst>
                                      </p:cBhvr>
                                      <p:tavLst>
                                        <p:tav tm="0">
                                          <p:val>
                                            <p:strVal val="#ppt_y"/>
                                          </p:val>
                                        </p:tav>
                                        <p:tav tm="100000">
                                          <p:val>
                                            <p:strVal val="#ppt_y"/>
                                          </p:val>
                                        </p:tav>
                                      </p:tavLst>
                                    </p:anim>
                                  </p:childTnLst>
                                </p:cTn>
                              </p:par>
                            </p:childTnLst>
                          </p:cTn>
                        </p:par>
                        <p:par>
                          <p:cTn id="233" fill="hold" nodeType="afterGroup">
                            <p:stCondLst>
                              <p:cond delay="750"/>
                            </p:stCondLst>
                            <p:childTnLst>
                              <p:par>
                                <p:cTn id="234" presetID="2" presetClass="entr" presetSubtype="9" fill="hold" nodeType="afterEffect">
                                  <p:stCondLst>
                                    <p:cond delay="0"/>
                                  </p:stCondLst>
                                  <p:childTnLst>
                                    <p:set>
                                      <p:cBhvr>
                                        <p:cTn id="235" dur="1" fill="hold">
                                          <p:stCondLst>
                                            <p:cond delay="0"/>
                                          </p:stCondLst>
                                        </p:cTn>
                                        <p:tgtEl>
                                          <p:spTgt spid="12302"/>
                                        </p:tgtEl>
                                        <p:attrNameLst>
                                          <p:attrName>style.visibility</p:attrName>
                                        </p:attrNameLst>
                                      </p:cBhvr>
                                      <p:to>
                                        <p:strVal val="visible"/>
                                      </p:to>
                                    </p:set>
                                    <p:anim calcmode="lin" valueType="num">
                                      <p:cBhvr additive="base">
                                        <p:cTn id="236" dur="250" fill="hold"/>
                                        <p:tgtEl>
                                          <p:spTgt spid="12302"/>
                                        </p:tgtEl>
                                        <p:attrNameLst>
                                          <p:attrName>ppt_x</p:attrName>
                                        </p:attrNameLst>
                                      </p:cBhvr>
                                      <p:tavLst>
                                        <p:tav tm="0">
                                          <p:val>
                                            <p:strVal val="0-#ppt_w/2"/>
                                          </p:val>
                                        </p:tav>
                                        <p:tav tm="100000">
                                          <p:val>
                                            <p:strVal val="#ppt_x"/>
                                          </p:val>
                                        </p:tav>
                                      </p:tavLst>
                                    </p:anim>
                                    <p:anim calcmode="lin" valueType="num">
                                      <p:cBhvr additive="base">
                                        <p:cTn id="237" dur="250" fill="hold"/>
                                        <p:tgtEl>
                                          <p:spTgt spid="12302"/>
                                        </p:tgtEl>
                                        <p:attrNameLst>
                                          <p:attrName>ppt_y</p:attrName>
                                        </p:attrNameLst>
                                      </p:cBhvr>
                                      <p:tavLst>
                                        <p:tav tm="0">
                                          <p:val>
                                            <p:strVal val="0-#ppt_h/2"/>
                                          </p:val>
                                        </p:tav>
                                        <p:tav tm="100000">
                                          <p:val>
                                            <p:strVal val="#ppt_y"/>
                                          </p:val>
                                        </p:tav>
                                      </p:tavLst>
                                    </p:anim>
                                  </p:childTnLst>
                                </p:cTn>
                              </p:par>
                            </p:childTnLst>
                          </p:cTn>
                        </p:par>
                        <p:par>
                          <p:cTn id="238" fill="hold" nodeType="afterGroup">
                            <p:stCondLst>
                              <p:cond delay="1000"/>
                            </p:stCondLst>
                            <p:childTnLst>
                              <p:par>
                                <p:cTn id="239" presetID="2" presetClass="entr" presetSubtype="1" fill="hold" nodeType="afterEffect">
                                  <p:stCondLst>
                                    <p:cond delay="0"/>
                                  </p:stCondLst>
                                  <p:childTnLst>
                                    <p:set>
                                      <p:cBhvr>
                                        <p:cTn id="240" dur="1" fill="hold">
                                          <p:stCondLst>
                                            <p:cond delay="0"/>
                                          </p:stCondLst>
                                        </p:cTn>
                                        <p:tgtEl>
                                          <p:spTgt spid="12303"/>
                                        </p:tgtEl>
                                        <p:attrNameLst>
                                          <p:attrName>style.visibility</p:attrName>
                                        </p:attrNameLst>
                                      </p:cBhvr>
                                      <p:to>
                                        <p:strVal val="visible"/>
                                      </p:to>
                                    </p:set>
                                    <p:anim calcmode="lin" valueType="num">
                                      <p:cBhvr additive="base">
                                        <p:cTn id="241" dur="250" fill="hold"/>
                                        <p:tgtEl>
                                          <p:spTgt spid="12303"/>
                                        </p:tgtEl>
                                        <p:attrNameLst>
                                          <p:attrName>ppt_x</p:attrName>
                                        </p:attrNameLst>
                                      </p:cBhvr>
                                      <p:tavLst>
                                        <p:tav tm="0">
                                          <p:val>
                                            <p:strVal val="#ppt_x"/>
                                          </p:val>
                                        </p:tav>
                                        <p:tav tm="100000">
                                          <p:val>
                                            <p:strVal val="#ppt_x"/>
                                          </p:val>
                                        </p:tav>
                                      </p:tavLst>
                                    </p:anim>
                                    <p:anim calcmode="lin" valueType="num">
                                      <p:cBhvr additive="base">
                                        <p:cTn id="242" dur="250" fill="hold"/>
                                        <p:tgtEl>
                                          <p:spTgt spid="12303"/>
                                        </p:tgtEl>
                                        <p:attrNameLst>
                                          <p:attrName>ppt_y</p:attrName>
                                        </p:attrNameLst>
                                      </p:cBhvr>
                                      <p:tavLst>
                                        <p:tav tm="0">
                                          <p:val>
                                            <p:strVal val="0-#ppt_h/2"/>
                                          </p:val>
                                        </p:tav>
                                        <p:tav tm="100000">
                                          <p:val>
                                            <p:strVal val="#ppt_y"/>
                                          </p:val>
                                        </p:tav>
                                      </p:tavLst>
                                    </p:anim>
                                  </p:childTnLst>
                                </p:cTn>
                              </p:par>
                            </p:childTnLst>
                          </p:cTn>
                        </p:par>
                        <p:par>
                          <p:cTn id="243" fill="hold" nodeType="afterGroup">
                            <p:stCondLst>
                              <p:cond delay="1250"/>
                            </p:stCondLst>
                            <p:childTnLst>
                              <p:par>
                                <p:cTn id="244" presetID="2" presetClass="entr" presetSubtype="1" fill="hold" nodeType="afterEffect">
                                  <p:stCondLst>
                                    <p:cond delay="0"/>
                                  </p:stCondLst>
                                  <p:childTnLst>
                                    <p:set>
                                      <p:cBhvr>
                                        <p:cTn id="245" dur="1" fill="hold">
                                          <p:stCondLst>
                                            <p:cond delay="0"/>
                                          </p:stCondLst>
                                        </p:cTn>
                                        <p:tgtEl>
                                          <p:spTgt spid="12304"/>
                                        </p:tgtEl>
                                        <p:attrNameLst>
                                          <p:attrName>style.visibility</p:attrName>
                                        </p:attrNameLst>
                                      </p:cBhvr>
                                      <p:to>
                                        <p:strVal val="visible"/>
                                      </p:to>
                                    </p:set>
                                    <p:anim calcmode="lin" valueType="num">
                                      <p:cBhvr additive="base">
                                        <p:cTn id="246" dur="250" fill="hold"/>
                                        <p:tgtEl>
                                          <p:spTgt spid="12304"/>
                                        </p:tgtEl>
                                        <p:attrNameLst>
                                          <p:attrName>ppt_x</p:attrName>
                                        </p:attrNameLst>
                                      </p:cBhvr>
                                      <p:tavLst>
                                        <p:tav tm="0">
                                          <p:val>
                                            <p:strVal val="#ppt_x"/>
                                          </p:val>
                                        </p:tav>
                                        <p:tav tm="100000">
                                          <p:val>
                                            <p:strVal val="#ppt_x"/>
                                          </p:val>
                                        </p:tav>
                                      </p:tavLst>
                                    </p:anim>
                                    <p:anim calcmode="lin" valueType="num">
                                      <p:cBhvr additive="base">
                                        <p:cTn id="247" dur="250" fill="hold"/>
                                        <p:tgtEl>
                                          <p:spTgt spid="12304"/>
                                        </p:tgtEl>
                                        <p:attrNameLst>
                                          <p:attrName>ppt_y</p:attrName>
                                        </p:attrNameLst>
                                      </p:cBhvr>
                                      <p:tavLst>
                                        <p:tav tm="0">
                                          <p:val>
                                            <p:strVal val="0-#ppt_h/2"/>
                                          </p:val>
                                        </p:tav>
                                        <p:tav tm="100000">
                                          <p:val>
                                            <p:strVal val="#ppt_y"/>
                                          </p:val>
                                        </p:tav>
                                      </p:tavLst>
                                    </p:anim>
                                  </p:childTnLst>
                                </p:cTn>
                              </p:par>
                            </p:childTnLst>
                          </p:cTn>
                        </p:par>
                        <p:par>
                          <p:cTn id="248" fill="hold" nodeType="afterGroup">
                            <p:stCondLst>
                              <p:cond delay="1500"/>
                            </p:stCondLst>
                            <p:childTnLst>
                              <p:par>
                                <p:cTn id="249" presetID="2" presetClass="entr" presetSubtype="6" fill="hold" nodeType="afterEffect">
                                  <p:stCondLst>
                                    <p:cond delay="0"/>
                                  </p:stCondLst>
                                  <p:childTnLst>
                                    <p:set>
                                      <p:cBhvr>
                                        <p:cTn id="250" dur="1" fill="hold">
                                          <p:stCondLst>
                                            <p:cond delay="0"/>
                                          </p:stCondLst>
                                        </p:cTn>
                                        <p:tgtEl>
                                          <p:spTgt spid="12305"/>
                                        </p:tgtEl>
                                        <p:attrNameLst>
                                          <p:attrName>style.visibility</p:attrName>
                                        </p:attrNameLst>
                                      </p:cBhvr>
                                      <p:to>
                                        <p:strVal val="visible"/>
                                      </p:to>
                                    </p:set>
                                    <p:anim calcmode="lin" valueType="num">
                                      <p:cBhvr additive="base">
                                        <p:cTn id="251" dur="250" fill="hold"/>
                                        <p:tgtEl>
                                          <p:spTgt spid="12305"/>
                                        </p:tgtEl>
                                        <p:attrNameLst>
                                          <p:attrName>ppt_x</p:attrName>
                                        </p:attrNameLst>
                                      </p:cBhvr>
                                      <p:tavLst>
                                        <p:tav tm="0">
                                          <p:val>
                                            <p:strVal val="1+#ppt_w/2"/>
                                          </p:val>
                                        </p:tav>
                                        <p:tav tm="100000">
                                          <p:val>
                                            <p:strVal val="#ppt_x"/>
                                          </p:val>
                                        </p:tav>
                                      </p:tavLst>
                                    </p:anim>
                                    <p:anim calcmode="lin" valueType="num">
                                      <p:cBhvr additive="base">
                                        <p:cTn id="252" dur="250" fill="hold"/>
                                        <p:tgtEl>
                                          <p:spTgt spid="12305"/>
                                        </p:tgtEl>
                                        <p:attrNameLst>
                                          <p:attrName>ppt_y</p:attrName>
                                        </p:attrNameLst>
                                      </p:cBhvr>
                                      <p:tavLst>
                                        <p:tav tm="0">
                                          <p:val>
                                            <p:strVal val="1+#ppt_h/2"/>
                                          </p:val>
                                        </p:tav>
                                        <p:tav tm="100000">
                                          <p:val>
                                            <p:strVal val="#ppt_y"/>
                                          </p:val>
                                        </p:tav>
                                      </p:tavLst>
                                    </p:anim>
                                  </p:childTnLst>
                                </p:cTn>
                              </p:par>
                            </p:childTnLst>
                          </p:cTn>
                        </p:par>
                        <p:par>
                          <p:cTn id="253" fill="hold" nodeType="afterGroup">
                            <p:stCondLst>
                              <p:cond delay="1750"/>
                            </p:stCondLst>
                            <p:childTnLst>
                              <p:par>
                                <p:cTn id="254" presetID="2" presetClass="entr" presetSubtype="12" fill="hold" nodeType="afterEffect">
                                  <p:stCondLst>
                                    <p:cond delay="0"/>
                                  </p:stCondLst>
                                  <p:childTnLst>
                                    <p:set>
                                      <p:cBhvr>
                                        <p:cTn id="255" dur="1" fill="hold">
                                          <p:stCondLst>
                                            <p:cond delay="0"/>
                                          </p:stCondLst>
                                        </p:cTn>
                                        <p:tgtEl>
                                          <p:spTgt spid="10"/>
                                        </p:tgtEl>
                                        <p:attrNameLst>
                                          <p:attrName>style.visibility</p:attrName>
                                        </p:attrNameLst>
                                      </p:cBhvr>
                                      <p:to>
                                        <p:strVal val="visible"/>
                                      </p:to>
                                    </p:set>
                                    <p:anim calcmode="lin" valueType="num">
                                      <p:cBhvr additive="base">
                                        <p:cTn id="256" dur="250" fill="hold"/>
                                        <p:tgtEl>
                                          <p:spTgt spid="10"/>
                                        </p:tgtEl>
                                        <p:attrNameLst>
                                          <p:attrName>ppt_x</p:attrName>
                                        </p:attrNameLst>
                                      </p:cBhvr>
                                      <p:tavLst>
                                        <p:tav tm="0">
                                          <p:val>
                                            <p:strVal val="0-#ppt_w/2"/>
                                          </p:val>
                                        </p:tav>
                                        <p:tav tm="100000">
                                          <p:val>
                                            <p:strVal val="#ppt_x"/>
                                          </p:val>
                                        </p:tav>
                                      </p:tavLst>
                                    </p:anim>
                                    <p:anim calcmode="lin" valueType="num">
                                      <p:cBhvr additive="base">
                                        <p:cTn id="257" dur="250" fill="hold"/>
                                        <p:tgtEl>
                                          <p:spTgt spid="10"/>
                                        </p:tgtEl>
                                        <p:attrNameLst>
                                          <p:attrName>ppt_y</p:attrName>
                                        </p:attrNameLst>
                                      </p:cBhvr>
                                      <p:tavLst>
                                        <p:tav tm="0">
                                          <p:val>
                                            <p:strVal val="1+#ppt_h/2"/>
                                          </p:val>
                                        </p:tav>
                                        <p:tav tm="100000">
                                          <p:val>
                                            <p:strVal val="#ppt_y"/>
                                          </p:val>
                                        </p:tav>
                                      </p:tavLst>
                                    </p:anim>
                                  </p:childTnLst>
                                </p:cTn>
                              </p:par>
                            </p:childTnLst>
                          </p:cTn>
                        </p:par>
                        <p:par>
                          <p:cTn id="258" fill="hold" nodeType="afterGroup">
                            <p:stCondLst>
                              <p:cond delay="2000"/>
                            </p:stCondLst>
                            <p:childTnLst>
                              <p:par>
                                <p:cTn id="259" presetID="2" presetClass="entr" presetSubtype="9" fill="hold" nodeType="afterEffect">
                                  <p:stCondLst>
                                    <p:cond delay="0"/>
                                  </p:stCondLst>
                                  <p:childTnLst>
                                    <p:set>
                                      <p:cBhvr>
                                        <p:cTn id="260" dur="1" fill="hold">
                                          <p:stCondLst>
                                            <p:cond delay="0"/>
                                          </p:stCondLst>
                                        </p:cTn>
                                        <p:tgtEl>
                                          <p:spTgt spid="12308"/>
                                        </p:tgtEl>
                                        <p:attrNameLst>
                                          <p:attrName>style.visibility</p:attrName>
                                        </p:attrNameLst>
                                      </p:cBhvr>
                                      <p:to>
                                        <p:strVal val="visible"/>
                                      </p:to>
                                    </p:set>
                                    <p:anim calcmode="lin" valueType="num">
                                      <p:cBhvr additive="base">
                                        <p:cTn id="261" dur="250" fill="hold"/>
                                        <p:tgtEl>
                                          <p:spTgt spid="12308"/>
                                        </p:tgtEl>
                                        <p:attrNameLst>
                                          <p:attrName>ppt_x</p:attrName>
                                        </p:attrNameLst>
                                      </p:cBhvr>
                                      <p:tavLst>
                                        <p:tav tm="0">
                                          <p:val>
                                            <p:strVal val="0-#ppt_w/2"/>
                                          </p:val>
                                        </p:tav>
                                        <p:tav tm="100000">
                                          <p:val>
                                            <p:strVal val="#ppt_x"/>
                                          </p:val>
                                        </p:tav>
                                      </p:tavLst>
                                    </p:anim>
                                    <p:anim calcmode="lin" valueType="num">
                                      <p:cBhvr additive="base">
                                        <p:cTn id="262" dur="250" fill="hold"/>
                                        <p:tgtEl>
                                          <p:spTgt spid="12308"/>
                                        </p:tgtEl>
                                        <p:attrNameLst>
                                          <p:attrName>ppt_y</p:attrName>
                                        </p:attrNameLst>
                                      </p:cBhvr>
                                      <p:tavLst>
                                        <p:tav tm="0">
                                          <p:val>
                                            <p:strVal val="0-#ppt_h/2"/>
                                          </p:val>
                                        </p:tav>
                                        <p:tav tm="100000">
                                          <p:val>
                                            <p:strVal val="#ppt_y"/>
                                          </p:val>
                                        </p:tav>
                                      </p:tavLst>
                                    </p:anim>
                                  </p:childTnLst>
                                </p:cTn>
                              </p:par>
                            </p:childTnLst>
                          </p:cTn>
                        </p:par>
                        <p:par>
                          <p:cTn id="263" fill="hold" nodeType="afterGroup">
                            <p:stCondLst>
                              <p:cond delay="2250"/>
                            </p:stCondLst>
                            <p:childTnLst>
                              <p:par>
                                <p:cTn id="264" presetID="2" presetClass="entr" presetSubtype="6" fill="hold" nodeType="afterEffect">
                                  <p:stCondLst>
                                    <p:cond delay="0"/>
                                  </p:stCondLst>
                                  <p:childTnLst>
                                    <p:set>
                                      <p:cBhvr>
                                        <p:cTn id="265" dur="1" fill="hold">
                                          <p:stCondLst>
                                            <p:cond delay="0"/>
                                          </p:stCondLst>
                                        </p:cTn>
                                        <p:tgtEl>
                                          <p:spTgt spid="12309"/>
                                        </p:tgtEl>
                                        <p:attrNameLst>
                                          <p:attrName>style.visibility</p:attrName>
                                        </p:attrNameLst>
                                      </p:cBhvr>
                                      <p:to>
                                        <p:strVal val="visible"/>
                                      </p:to>
                                    </p:set>
                                    <p:anim calcmode="lin" valueType="num">
                                      <p:cBhvr additive="base">
                                        <p:cTn id="266" dur="250" fill="hold"/>
                                        <p:tgtEl>
                                          <p:spTgt spid="12309"/>
                                        </p:tgtEl>
                                        <p:attrNameLst>
                                          <p:attrName>ppt_x</p:attrName>
                                        </p:attrNameLst>
                                      </p:cBhvr>
                                      <p:tavLst>
                                        <p:tav tm="0">
                                          <p:val>
                                            <p:strVal val="1+#ppt_w/2"/>
                                          </p:val>
                                        </p:tav>
                                        <p:tav tm="100000">
                                          <p:val>
                                            <p:strVal val="#ppt_x"/>
                                          </p:val>
                                        </p:tav>
                                      </p:tavLst>
                                    </p:anim>
                                    <p:anim calcmode="lin" valueType="num">
                                      <p:cBhvr additive="base">
                                        <p:cTn id="267" dur="250" fill="hold"/>
                                        <p:tgtEl>
                                          <p:spTgt spid="12309"/>
                                        </p:tgtEl>
                                        <p:attrNameLst>
                                          <p:attrName>ppt_y</p:attrName>
                                        </p:attrNameLst>
                                      </p:cBhvr>
                                      <p:tavLst>
                                        <p:tav tm="0">
                                          <p:val>
                                            <p:strVal val="1+#ppt_h/2"/>
                                          </p:val>
                                        </p:tav>
                                        <p:tav tm="100000">
                                          <p:val>
                                            <p:strVal val="#ppt_y"/>
                                          </p:val>
                                        </p:tav>
                                      </p:tavLst>
                                    </p:anim>
                                  </p:childTnLst>
                                </p:cTn>
                              </p:par>
                            </p:childTnLst>
                          </p:cTn>
                        </p:par>
                        <p:par>
                          <p:cTn id="268" fill="hold" nodeType="afterGroup">
                            <p:stCondLst>
                              <p:cond delay="2500"/>
                            </p:stCondLst>
                            <p:childTnLst>
                              <p:par>
                                <p:cTn id="269" presetID="2" presetClass="entr" presetSubtype="8" fill="hold" nodeType="afterEffect">
                                  <p:stCondLst>
                                    <p:cond delay="0"/>
                                  </p:stCondLst>
                                  <p:childTnLst>
                                    <p:set>
                                      <p:cBhvr>
                                        <p:cTn id="270" dur="1" fill="hold">
                                          <p:stCondLst>
                                            <p:cond delay="0"/>
                                          </p:stCondLst>
                                        </p:cTn>
                                        <p:tgtEl>
                                          <p:spTgt spid="12310"/>
                                        </p:tgtEl>
                                        <p:attrNameLst>
                                          <p:attrName>style.visibility</p:attrName>
                                        </p:attrNameLst>
                                      </p:cBhvr>
                                      <p:to>
                                        <p:strVal val="visible"/>
                                      </p:to>
                                    </p:set>
                                    <p:anim calcmode="lin" valueType="num">
                                      <p:cBhvr additive="base">
                                        <p:cTn id="271" dur="250" fill="hold"/>
                                        <p:tgtEl>
                                          <p:spTgt spid="12310"/>
                                        </p:tgtEl>
                                        <p:attrNameLst>
                                          <p:attrName>ppt_x</p:attrName>
                                        </p:attrNameLst>
                                      </p:cBhvr>
                                      <p:tavLst>
                                        <p:tav tm="0">
                                          <p:val>
                                            <p:strVal val="0-#ppt_w/2"/>
                                          </p:val>
                                        </p:tav>
                                        <p:tav tm="100000">
                                          <p:val>
                                            <p:strVal val="#ppt_x"/>
                                          </p:val>
                                        </p:tav>
                                      </p:tavLst>
                                    </p:anim>
                                    <p:anim calcmode="lin" valueType="num">
                                      <p:cBhvr additive="base">
                                        <p:cTn id="272" dur="250" fill="hold"/>
                                        <p:tgtEl>
                                          <p:spTgt spid="12310"/>
                                        </p:tgtEl>
                                        <p:attrNameLst>
                                          <p:attrName>ppt_y</p:attrName>
                                        </p:attrNameLst>
                                      </p:cBhvr>
                                      <p:tavLst>
                                        <p:tav tm="0">
                                          <p:val>
                                            <p:strVal val="#ppt_y"/>
                                          </p:val>
                                        </p:tav>
                                        <p:tav tm="100000">
                                          <p:val>
                                            <p:strVal val="#ppt_y"/>
                                          </p:val>
                                        </p:tav>
                                      </p:tavLst>
                                    </p:anim>
                                  </p:childTnLst>
                                </p:cTn>
                              </p:par>
                            </p:childTnLst>
                          </p:cTn>
                        </p:par>
                        <p:par>
                          <p:cTn id="273" fill="hold" nodeType="afterGroup">
                            <p:stCondLst>
                              <p:cond delay="2750"/>
                            </p:stCondLst>
                            <p:childTnLst>
                              <p:par>
                                <p:cTn id="274" presetID="2" presetClass="entr" presetSubtype="9" fill="hold" nodeType="afterEffect">
                                  <p:stCondLst>
                                    <p:cond delay="0"/>
                                  </p:stCondLst>
                                  <p:childTnLst>
                                    <p:set>
                                      <p:cBhvr>
                                        <p:cTn id="275" dur="1" fill="hold">
                                          <p:stCondLst>
                                            <p:cond delay="0"/>
                                          </p:stCondLst>
                                        </p:cTn>
                                        <p:tgtEl>
                                          <p:spTgt spid="12311"/>
                                        </p:tgtEl>
                                        <p:attrNameLst>
                                          <p:attrName>style.visibility</p:attrName>
                                        </p:attrNameLst>
                                      </p:cBhvr>
                                      <p:to>
                                        <p:strVal val="visible"/>
                                      </p:to>
                                    </p:set>
                                    <p:anim calcmode="lin" valueType="num">
                                      <p:cBhvr additive="base">
                                        <p:cTn id="276" dur="250" fill="hold"/>
                                        <p:tgtEl>
                                          <p:spTgt spid="12311"/>
                                        </p:tgtEl>
                                        <p:attrNameLst>
                                          <p:attrName>ppt_x</p:attrName>
                                        </p:attrNameLst>
                                      </p:cBhvr>
                                      <p:tavLst>
                                        <p:tav tm="0">
                                          <p:val>
                                            <p:strVal val="0-#ppt_w/2"/>
                                          </p:val>
                                        </p:tav>
                                        <p:tav tm="100000">
                                          <p:val>
                                            <p:strVal val="#ppt_x"/>
                                          </p:val>
                                        </p:tav>
                                      </p:tavLst>
                                    </p:anim>
                                    <p:anim calcmode="lin" valueType="num">
                                      <p:cBhvr additive="base">
                                        <p:cTn id="277" dur="250" fill="hold"/>
                                        <p:tgtEl>
                                          <p:spTgt spid="12311"/>
                                        </p:tgtEl>
                                        <p:attrNameLst>
                                          <p:attrName>ppt_y</p:attrName>
                                        </p:attrNameLst>
                                      </p:cBhvr>
                                      <p:tavLst>
                                        <p:tav tm="0">
                                          <p:val>
                                            <p:strVal val="0-#ppt_h/2"/>
                                          </p:val>
                                        </p:tav>
                                        <p:tav tm="100000">
                                          <p:val>
                                            <p:strVal val="#ppt_y"/>
                                          </p:val>
                                        </p:tav>
                                      </p:tavLst>
                                    </p:anim>
                                  </p:childTnLst>
                                </p:cTn>
                              </p:par>
                            </p:childTnLst>
                          </p:cTn>
                        </p:par>
                        <p:par>
                          <p:cTn id="278" fill="hold" nodeType="afterGroup">
                            <p:stCondLst>
                              <p:cond delay="3000"/>
                            </p:stCondLst>
                            <p:childTnLst>
                              <p:par>
                                <p:cTn id="279" presetID="2" presetClass="entr" presetSubtype="12" fill="hold" nodeType="afterEffect">
                                  <p:stCondLst>
                                    <p:cond delay="0"/>
                                  </p:stCondLst>
                                  <p:childTnLst>
                                    <p:set>
                                      <p:cBhvr>
                                        <p:cTn id="280" dur="1" fill="hold">
                                          <p:stCondLst>
                                            <p:cond delay="0"/>
                                          </p:stCondLst>
                                        </p:cTn>
                                        <p:tgtEl>
                                          <p:spTgt spid="12312"/>
                                        </p:tgtEl>
                                        <p:attrNameLst>
                                          <p:attrName>style.visibility</p:attrName>
                                        </p:attrNameLst>
                                      </p:cBhvr>
                                      <p:to>
                                        <p:strVal val="visible"/>
                                      </p:to>
                                    </p:set>
                                    <p:anim calcmode="lin" valueType="num">
                                      <p:cBhvr additive="base">
                                        <p:cTn id="281" dur="250" fill="hold"/>
                                        <p:tgtEl>
                                          <p:spTgt spid="12312"/>
                                        </p:tgtEl>
                                        <p:attrNameLst>
                                          <p:attrName>ppt_x</p:attrName>
                                        </p:attrNameLst>
                                      </p:cBhvr>
                                      <p:tavLst>
                                        <p:tav tm="0">
                                          <p:val>
                                            <p:strVal val="0-#ppt_w/2"/>
                                          </p:val>
                                        </p:tav>
                                        <p:tav tm="100000">
                                          <p:val>
                                            <p:strVal val="#ppt_x"/>
                                          </p:val>
                                        </p:tav>
                                      </p:tavLst>
                                    </p:anim>
                                    <p:anim calcmode="lin" valueType="num">
                                      <p:cBhvr additive="base">
                                        <p:cTn id="282" dur="250" fill="hold"/>
                                        <p:tgtEl>
                                          <p:spTgt spid="12312"/>
                                        </p:tgtEl>
                                        <p:attrNameLst>
                                          <p:attrName>ppt_y</p:attrName>
                                        </p:attrNameLst>
                                      </p:cBhvr>
                                      <p:tavLst>
                                        <p:tav tm="0">
                                          <p:val>
                                            <p:strVal val="1+#ppt_h/2"/>
                                          </p:val>
                                        </p:tav>
                                        <p:tav tm="100000">
                                          <p:val>
                                            <p:strVal val="#ppt_y"/>
                                          </p:val>
                                        </p:tav>
                                      </p:tavLst>
                                    </p:anim>
                                  </p:childTnLst>
                                </p:cTn>
                              </p:par>
                            </p:childTnLst>
                          </p:cTn>
                        </p:par>
                        <p:par>
                          <p:cTn id="283" fill="hold" nodeType="afterGroup">
                            <p:stCondLst>
                              <p:cond delay="3250"/>
                            </p:stCondLst>
                            <p:childTnLst>
                              <p:par>
                                <p:cTn id="284" presetID="2" presetClass="entr" presetSubtype="1" fill="hold" nodeType="afterEffect">
                                  <p:stCondLst>
                                    <p:cond delay="0"/>
                                  </p:stCondLst>
                                  <p:childTnLst>
                                    <p:set>
                                      <p:cBhvr>
                                        <p:cTn id="285" dur="1" fill="hold">
                                          <p:stCondLst>
                                            <p:cond delay="0"/>
                                          </p:stCondLst>
                                        </p:cTn>
                                        <p:tgtEl>
                                          <p:spTgt spid="12313"/>
                                        </p:tgtEl>
                                        <p:attrNameLst>
                                          <p:attrName>style.visibility</p:attrName>
                                        </p:attrNameLst>
                                      </p:cBhvr>
                                      <p:to>
                                        <p:strVal val="visible"/>
                                      </p:to>
                                    </p:set>
                                    <p:anim calcmode="lin" valueType="num">
                                      <p:cBhvr additive="base">
                                        <p:cTn id="286" dur="250" fill="hold"/>
                                        <p:tgtEl>
                                          <p:spTgt spid="12313"/>
                                        </p:tgtEl>
                                        <p:attrNameLst>
                                          <p:attrName>ppt_x</p:attrName>
                                        </p:attrNameLst>
                                      </p:cBhvr>
                                      <p:tavLst>
                                        <p:tav tm="0">
                                          <p:val>
                                            <p:strVal val="#ppt_x"/>
                                          </p:val>
                                        </p:tav>
                                        <p:tav tm="100000">
                                          <p:val>
                                            <p:strVal val="#ppt_x"/>
                                          </p:val>
                                        </p:tav>
                                      </p:tavLst>
                                    </p:anim>
                                    <p:anim calcmode="lin" valueType="num">
                                      <p:cBhvr additive="base">
                                        <p:cTn id="287" dur="250" fill="hold"/>
                                        <p:tgtEl>
                                          <p:spTgt spid="12313"/>
                                        </p:tgtEl>
                                        <p:attrNameLst>
                                          <p:attrName>ppt_y</p:attrName>
                                        </p:attrNameLst>
                                      </p:cBhvr>
                                      <p:tavLst>
                                        <p:tav tm="0">
                                          <p:val>
                                            <p:strVal val="0-#ppt_h/2"/>
                                          </p:val>
                                        </p:tav>
                                        <p:tav tm="100000">
                                          <p:val>
                                            <p:strVal val="#ppt_y"/>
                                          </p:val>
                                        </p:tav>
                                      </p:tavLst>
                                    </p:anim>
                                  </p:childTnLst>
                                </p:cTn>
                              </p:par>
                            </p:childTnLst>
                          </p:cTn>
                        </p:par>
                      </p:childTnLst>
                    </p:cTn>
                  </p:par>
                  <p:par>
                    <p:cTn id="288" fill="hold" nodeType="clickPar">
                      <p:stCondLst>
                        <p:cond delay="indefinite"/>
                      </p:stCondLst>
                      <p:childTnLst>
                        <p:par>
                          <p:cTn id="289" fill="hold" nodeType="withGroup">
                            <p:stCondLst>
                              <p:cond delay="0"/>
                            </p:stCondLst>
                            <p:childTnLst>
                              <p:par>
                                <p:cTn id="290" presetID="2" presetClass="entr" presetSubtype="9" fill="hold" nodeType="clickEffect">
                                  <p:stCondLst>
                                    <p:cond delay="0"/>
                                  </p:stCondLst>
                                  <p:childTnLst>
                                    <p:set>
                                      <p:cBhvr>
                                        <p:cTn id="291" dur="1" fill="hold">
                                          <p:stCondLst>
                                            <p:cond delay="0"/>
                                          </p:stCondLst>
                                        </p:cTn>
                                        <p:tgtEl>
                                          <p:spTgt spid="12314"/>
                                        </p:tgtEl>
                                        <p:attrNameLst>
                                          <p:attrName>style.visibility</p:attrName>
                                        </p:attrNameLst>
                                      </p:cBhvr>
                                      <p:to>
                                        <p:strVal val="visible"/>
                                      </p:to>
                                    </p:set>
                                    <p:anim calcmode="lin" valueType="num">
                                      <p:cBhvr additive="base">
                                        <p:cTn id="292" dur="250" fill="hold"/>
                                        <p:tgtEl>
                                          <p:spTgt spid="12314"/>
                                        </p:tgtEl>
                                        <p:attrNameLst>
                                          <p:attrName>ppt_x</p:attrName>
                                        </p:attrNameLst>
                                      </p:cBhvr>
                                      <p:tavLst>
                                        <p:tav tm="0">
                                          <p:val>
                                            <p:strVal val="0-#ppt_w/2"/>
                                          </p:val>
                                        </p:tav>
                                        <p:tav tm="100000">
                                          <p:val>
                                            <p:strVal val="#ppt_x"/>
                                          </p:val>
                                        </p:tav>
                                      </p:tavLst>
                                    </p:anim>
                                    <p:anim calcmode="lin" valueType="num">
                                      <p:cBhvr additive="base">
                                        <p:cTn id="293" dur="250" fill="hold"/>
                                        <p:tgtEl>
                                          <p:spTgt spid="12314"/>
                                        </p:tgtEl>
                                        <p:attrNameLst>
                                          <p:attrName>ppt_y</p:attrName>
                                        </p:attrNameLst>
                                      </p:cBhvr>
                                      <p:tavLst>
                                        <p:tav tm="0">
                                          <p:val>
                                            <p:strVal val="0-#ppt_h/2"/>
                                          </p:val>
                                        </p:tav>
                                        <p:tav tm="100000">
                                          <p:val>
                                            <p:strVal val="#ppt_y"/>
                                          </p:val>
                                        </p:tav>
                                      </p:tavLst>
                                    </p:anim>
                                  </p:childTnLst>
                                </p:cTn>
                              </p:par>
                            </p:childTnLst>
                          </p:cTn>
                        </p:par>
                        <p:par>
                          <p:cTn id="294" fill="hold" nodeType="afterGroup">
                            <p:stCondLst>
                              <p:cond delay="250"/>
                            </p:stCondLst>
                            <p:childTnLst>
                              <p:par>
                                <p:cTn id="295" presetID="2" presetClass="entr" presetSubtype="4" fill="hold" nodeType="afterEffect">
                                  <p:stCondLst>
                                    <p:cond delay="0"/>
                                  </p:stCondLst>
                                  <p:childTnLst>
                                    <p:set>
                                      <p:cBhvr>
                                        <p:cTn id="296" dur="1" fill="hold">
                                          <p:stCondLst>
                                            <p:cond delay="0"/>
                                          </p:stCondLst>
                                        </p:cTn>
                                        <p:tgtEl>
                                          <p:spTgt spid="12315"/>
                                        </p:tgtEl>
                                        <p:attrNameLst>
                                          <p:attrName>style.visibility</p:attrName>
                                        </p:attrNameLst>
                                      </p:cBhvr>
                                      <p:to>
                                        <p:strVal val="visible"/>
                                      </p:to>
                                    </p:set>
                                    <p:anim calcmode="lin" valueType="num">
                                      <p:cBhvr additive="base">
                                        <p:cTn id="297" dur="250" fill="hold"/>
                                        <p:tgtEl>
                                          <p:spTgt spid="12315"/>
                                        </p:tgtEl>
                                        <p:attrNameLst>
                                          <p:attrName>ppt_x</p:attrName>
                                        </p:attrNameLst>
                                      </p:cBhvr>
                                      <p:tavLst>
                                        <p:tav tm="0">
                                          <p:val>
                                            <p:strVal val="#ppt_x"/>
                                          </p:val>
                                        </p:tav>
                                        <p:tav tm="100000">
                                          <p:val>
                                            <p:strVal val="#ppt_x"/>
                                          </p:val>
                                        </p:tav>
                                      </p:tavLst>
                                    </p:anim>
                                    <p:anim calcmode="lin" valueType="num">
                                      <p:cBhvr additive="base">
                                        <p:cTn id="298" dur="250" fill="hold"/>
                                        <p:tgtEl>
                                          <p:spTgt spid="12315"/>
                                        </p:tgtEl>
                                        <p:attrNameLst>
                                          <p:attrName>ppt_y</p:attrName>
                                        </p:attrNameLst>
                                      </p:cBhvr>
                                      <p:tavLst>
                                        <p:tav tm="0">
                                          <p:val>
                                            <p:strVal val="1+#ppt_h/2"/>
                                          </p:val>
                                        </p:tav>
                                        <p:tav tm="100000">
                                          <p:val>
                                            <p:strVal val="#ppt_y"/>
                                          </p:val>
                                        </p:tav>
                                      </p:tavLst>
                                    </p:anim>
                                  </p:childTnLst>
                                </p:cTn>
                              </p:par>
                            </p:childTnLst>
                          </p:cTn>
                        </p:par>
                        <p:par>
                          <p:cTn id="299" fill="hold" nodeType="afterGroup">
                            <p:stCondLst>
                              <p:cond delay="500"/>
                            </p:stCondLst>
                            <p:childTnLst>
                              <p:par>
                                <p:cTn id="300" presetID="2" presetClass="entr" presetSubtype="9" fill="hold" nodeType="afterEffect">
                                  <p:stCondLst>
                                    <p:cond delay="0"/>
                                  </p:stCondLst>
                                  <p:childTnLst>
                                    <p:set>
                                      <p:cBhvr>
                                        <p:cTn id="301" dur="1" fill="hold">
                                          <p:stCondLst>
                                            <p:cond delay="0"/>
                                          </p:stCondLst>
                                        </p:cTn>
                                        <p:tgtEl>
                                          <p:spTgt spid="12316"/>
                                        </p:tgtEl>
                                        <p:attrNameLst>
                                          <p:attrName>style.visibility</p:attrName>
                                        </p:attrNameLst>
                                      </p:cBhvr>
                                      <p:to>
                                        <p:strVal val="visible"/>
                                      </p:to>
                                    </p:set>
                                    <p:anim calcmode="lin" valueType="num">
                                      <p:cBhvr additive="base">
                                        <p:cTn id="302" dur="250" fill="hold"/>
                                        <p:tgtEl>
                                          <p:spTgt spid="12316"/>
                                        </p:tgtEl>
                                        <p:attrNameLst>
                                          <p:attrName>ppt_x</p:attrName>
                                        </p:attrNameLst>
                                      </p:cBhvr>
                                      <p:tavLst>
                                        <p:tav tm="0">
                                          <p:val>
                                            <p:strVal val="0-#ppt_w/2"/>
                                          </p:val>
                                        </p:tav>
                                        <p:tav tm="100000">
                                          <p:val>
                                            <p:strVal val="#ppt_x"/>
                                          </p:val>
                                        </p:tav>
                                      </p:tavLst>
                                    </p:anim>
                                    <p:anim calcmode="lin" valueType="num">
                                      <p:cBhvr additive="base">
                                        <p:cTn id="303" dur="250" fill="hold"/>
                                        <p:tgtEl>
                                          <p:spTgt spid="12316"/>
                                        </p:tgtEl>
                                        <p:attrNameLst>
                                          <p:attrName>ppt_y</p:attrName>
                                        </p:attrNameLst>
                                      </p:cBhvr>
                                      <p:tavLst>
                                        <p:tav tm="0">
                                          <p:val>
                                            <p:strVal val="0-#ppt_h/2"/>
                                          </p:val>
                                        </p:tav>
                                        <p:tav tm="100000">
                                          <p:val>
                                            <p:strVal val="#ppt_y"/>
                                          </p:val>
                                        </p:tav>
                                      </p:tavLst>
                                    </p:anim>
                                  </p:childTnLst>
                                </p:cTn>
                              </p:par>
                            </p:childTnLst>
                          </p:cTn>
                        </p:par>
                        <p:par>
                          <p:cTn id="304" fill="hold" nodeType="afterGroup">
                            <p:stCondLst>
                              <p:cond delay="750"/>
                            </p:stCondLst>
                            <p:childTnLst>
                              <p:par>
                                <p:cTn id="305" presetID="2" presetClass="entr" presetSubtype="8" fill="hold" nodeType="afterEffect">
                                  <p:stCondLst>
                                    <p:cond delay="0"/>
                                  </p:stCondLst>
                                  <p:childTnLst>
                                    <p:set>
                                      <p:cBhvr>
                                        <p:cTn id="306" dur="1" fill="hold">
                                          <p:stCondLst>
                                            <p:cond delay="0"/>
                                          </p:stCondLst>
                                        </p:cTn>
                                        <p:tgtEl>
                                          <p:spTgt spid="12317"/>
                                        </p:tgtEl>
                                        <p:attrNameLst>
                                          <p:attrName>style.visibility</p:attrName>
                                        </p:attrNameLst>
                                      </p:cBhvr>
                                      <p:to>
                                        <p:strVal val="visible"/>
                                      </p:to>
                                    </p:set>
                                    <p:anim calcmode="lin" valueType="num">
                                      <p:cBhvr additive="base">
                                        <p:cTn id="307" dur="250" fill="hold"/>
                                        <p:tgtEl>
                                          <p:spTgt spid="12317"/>
                                        </p:tgtEl>
                                        <p:attrNameLst>
                                          <p:attrName>ppt_x</p:attrName>
                                        </p:attrNameLst>
                                      </p:cBhvr>
                                      <p:tavLst>
                                        <p:tav tm="0">
                                          <p:val>
                                            <p:strVal val="0-#ppt_w/2"/>
                                          </p:val>
                                        </p:tav>
                                        <p:tav tm="100000">
                                          <p:val>
                                            <p:strVal val="#ppt_x"/>
                                          </p:val>
                                        </p:tav>
                                      </p:tavLst>
                                    </p:anim>
                                    <p:anim calcmode="lin" valueType="num">
                                      <p:cBhvr additive="base">
                                        <p:cTn id="308" dur="250" fill="hold"/>
                                        <p:tgtEl>
                                          <p:spTgt spid="12317"/>
                                        </p:tgtEl>
                                        <p:attrNameLst>
                                          <p:attrName>ppt_y</p:attrName>
                                        </p:attrNameLst>
                                      </p:cBhvr>
                                      <p:tavLst>
                                        <p:tav tm="0">
                                          <p:val>
                                            <p:strVal val="#ppt_y"/>
                                          </p:val>
                                        </p:tav>
                                        <p:tav tm="100000">
                                          <p:val>
                                            <p:strVal val="#ppt_y"/>
                                          </p:val>
                                        </p:tav>
                                      </p:tavLst>
                                    </p:anim>
                                  </p:childTnLst>
                                </p:cTn>
                              </p:par>
                            </p:childTnLst>
                          </p:cTn>
                        </p:par>
                        <p:par>
                          <p:cTn id="309" fill="hold" nodeType="afterGroup">
                            <p:stCondLst>
                              <p:cond delay="1000"/>
                            </p:stCondLst>
                            <p:childTnLst>
                              <p:par>
                                <p:cTn id="310" presetID="2" presetClass="entr" presetSubtype="9" fill="hold" nodeType="afterEffect">
                                  <p:stCondLst>
                                    <p:cond delay="0"/>
                                  </p:stCondLst>
                                  <p:childTnLst>
                                    <p:set>
                                      <p:cBhvr>
                                        <p:cTn id="311" dur="1" fill="hold">
                                          <p:stCondLst>
                                            <p:cond delay="0"/>
                                          </p:stCondLst>
                                        </p:cTn>
                                        <p:tgtEl>
                                          <p:spTgt spid="12318"/>
                                        </p:tgtEl>
                                        <p:attrNameLst>
                                          <p:attrName>style.visibility</p:attrName>
                                        </p:attrNameLst>
                                      </p:cBhvr>
                                      <p:to>
                                        <p:strVal val="visible"/>
                                      </p:to>
                                    </p:set>
                                    <p:anim calcmode="lin" valueType="num">
                                      <p:cBhvr additive="base">
                                        <p:cTn id="312" dur="500" fill="hold"/>
                                        <p:tgtEl>
                                          <p:spTgt spid="12318"/>
                                        </p:tgtEl>
                                        <p:attrNameLst>
                                          <p:attrName>ppt_x</p:attrName>
                                        </p:attrNameLst>
                                      </p:cBhvr>
                                      <p:tavLst>
                                        <p:tav tm="0">
                                          <p:val>
                                            <p:strVal val="0-#ppt_w/2"/>
                                          </p:val>
                                        </p:tav>
                                        <p:tav tm="100000">
                                          <p:val>
                                            <p:strVal val="#ppt_x"/>
                                          </p:val>
                                        </p:tav>
                                      </p:tavLst>
                                    </p:anim>
                                    <p:anim calcmode="lin" valueType="num">
                                      <p:cBhvr additive="base">
                                        <p:cTn id="313" dur="500" fill="hold"/>
                                        <p:tgtEl>
                                          <p:spTgt spid="12318"/>
                                        </p:tgtEl>
                                        <p:attrNameLst>
                                          <p:attrName>ppt_y</p:attrName>
                                        </p:attrNameLst>
                                      </p:cBhvr>
                                      <p:tavLst>
                                        <p:tav tm="0">
                                          <p:val>
                                            <p:strVal val="0-#ppt_h/2"/>
                                          </p:val>
                                        </p:tav>
                                        <p:tav tm="100000">
                                          <p:val>
                                            <p:strVal val="#ppt_y"/>
                                          </p:val>
                                        </p:tav>
                                      </p:tavLst>
                                    </p:anim>
                                  </p:childTnLst>
                                </p:cTn>
                              </p:par>
                            </p:childTnLst>
                          </p:cTn>
                        </p:par>
                      </p:childTnLst>
                    </p:cTn>
                  </p:par>
                  <p:par>
                    <p:cTn id="314" fill="hold" nodeType="clickPar">
                      <p:stCondLst>
                        <p:cond delay="indefinite"/>
                      </p:stCondLst>
                      <p:childTnLst>
                        <p:par>
                          <p:cTn id="315" fill="hold" nodeType="withGroup">
                            <p:stCondLst>
                              <p:cond delay="0"/>
                            </p:stCondLst>
                            <p:childTnLst>
                              <p:par>
                                <p:cTn id="316" presetID="2" presetClass="entr" presetSubtype="12" fill="hold" nodeType="clickEffect">
                                  <p:stCondLst>
                                    <p:cond delay="0"/>
                                  </p:stCondLst>
                                  <p:childTnLst>
                                    <p:set>
                                      <p:cBhvr>
                                        <p:cTn id="317" dur="1" fill="hold">
                                          <p:stCondLst>
                                            <p:cond delay="0"/>
                                          </p:stCondLst>
                                        </p:cTn>
                                        <p:tgtEl>
                                          <p:spTgt spid="12330"/>
                                        </p:tgtEl>
                                        <p:attrNameLst>
                                          <p:attrName>style.visibility</p:attrName>
                                        </p:attrNameLst>
                                      </p:cBhvr>
                                      <p:to>
                                        <p:strVal val="visible"/>
                                      </p:to>
                                    </p:set>
                                    <p:anim calcmode="lin" valueType="num">
                                      <p:cBhvr additive="base">
                                        <p:cTn id="318" dur="250" fill="hold"/>
                                        <p:tgtEl>
                                          <p:spTgt spid="12330"/>
                                        </p:tgtEl>
                                        <p:attrNameLst>
                                          <p:attrName>ppt_x</p:attrName>
                                        </p:attrNameLst>
                                      </p:cBhvr>
                                      <p:tavLst>
                                        <p:tav tm="0">
                                          <p:val>
                                            <p:strVal val="0-#ppt_w/2"/>
                                          </p:val>
                                        </p:tav>
                                        <p:tav tm="100000">
                                          <p:val>
                                            <p:strVal val="#ppt_x"/>
                                          </p:val>
                                        </p:tav>
                                      </p:tavLst>
                                    </p:anim>
                                    <p:anim calcmode="lin" valueType="num">
                                      <p:cBhvr additive="base">
                                        <p:cTn id="319" dur="250" fill="hold"/>
                                        <p:tgtEl>
                                          <p:spTgt spid="12330"/>
                                        </p:tgtEl>
                                        <p:attrNameLst>
                                          <p:attrName>ppt_y</p:attrName>
                                        </p:attrNameLst>
                                      </p:cBhvr>
                                      <p:tavLst>
                                        <p:tav tm="0">
                                          <p:val>
                                            <p:strVal val="1+#ppt_h/2"/>
                                          </p:val>
                                        </p:tav>
                                        <p:tav tm="100000">
                                          <p:val>
                                            <p:strVal val="#ppt_y"/>
                                          </p:val>
                                        </p:tav>
                                      </p:tavLst>
                                    </p:anim>
                                  </p:childTnLst>
                                </p:cTn>
                              </p:par>
                            </p:childTnLst>
                          </p:cTn>
                        </p:par>
                        <p:par>
                          <p:cTn id="320" fill="hold" nodeType="afterGroup">
                            <p:stCondLst>
                              <p:cond delay="250"/>
                            </p:stCondLst>
                            <p:childTnLst>
                              <p:par>
                                <p:cTn id="321" presetID="2" presetClass="entr" presetSubtype="8" fill="hold" nodeType="afterEffect">
                                  <p:stCondLst>
                                    <p:cond delay="0"/>
                                  </p:stCondLst>
                                  <p:childTnLst>
                                    <p:set>
                                      <p:cBhvr>
                                        <p:cTn id="322" dur="1" fill="hold">
                                          <p:stCondLst>
                                            <p:cond delay="0"/>
                                          </p:stCondLst>
                                        </p:cTn>
                                        <p:tgtEl>
                                          <p:spTgt spid="12329"/>
                                        </p:tgtEl>
                                        <p:attrNameLst>
                                          <p:attrName>style.visibility</p:attrName>
                                        </p:attrNameLst>
                                      </p:cBhvr>
                                      <p:to>
                                        <p:strVal val="visible"/>
                                      </p:to>
                                    </p:set>
                                    <p:anim calcmode="lin" valueType="num">
                                      <p:cBhvr additive="base">
                                        <p:cTn id="323" dur="250" fill="hold"/>
                                        <p:tgtEl>
                                          <p:spTgt spid="12329"/>
                                        </p:tgtEl>
                                        <p:attrNameLst>
                                          <p:attrName>ppt_x</p:attrName>
                                        </p:attrNameLst>
                                      </p:cBhvr>
                                      <p:tavLst>
                                        <p:tav tm="0">
                                          <p:val>
                                            <p:strVal val="0-#ppt_w/2"/>
                                          </p:val>
                                        </p:tav>
                                        <p:tav tm="100000">
                                          <p:val>
                                            <p:strVal val="#ppt_x"/>
                                          </p:val>
                                        </p:tav>
                                      </p:tavLst>
                                    </p:anim>
                                    <p:anim calcmode="lin" valueType="num">
                                      <p:cBhvr additive="base">
                                        <p:cTn id="324" dur="250" fill="hold"/>
                                        <p:tgtEl>
                                          <p:spTgt spid="12329"/>
                                        </p:tgtEl>
                                        <p:attrNameLst>
                                          <p:attrName>ppt_y</p:attrName>
                                        </p:attrNameLst>
                                      </p:cBhvr>
                                      <p:tavLst>
                                        <p:tav tm="0">
                                          <p:val>
                                            <p:strVal val="#ppt_y"/>
                                          </p:val>
                                        </p:tav>
                                        <p:tav tm="100000">
                                          <p:val>
                                            <p:strVal val="#ppt_y"/>
                                          </p:val>
                                        </p:tav>
                                      </p:tavLst>
                                    </p:anim>
                                  </p:childTnLst>
                                </p:cTn>
                              </p:par>
                            </p:childTnLst>
                          </p:cTn>
                        </p:par>
                        <p:par>
                          <p:cTn id="325" fill="hold" nodeType="afterGroup">
                            <p:stCondLst>
                              <p:cond delay="500"/>
                            </p:stCondLst>
                            <p:childTnLst>
                              <p:par>
                                <p:cTn id="326" presetID="2" presetClass="entr" presetSubtype="3" fill="hold" nodeType="afterEffect">
                                  <p:stCondLst>
                                    <p:cond delay="0"/>
                                  </p:stCondLst>
                                  <p:childTnLst>
                                    <p:set>
                                      <p:cBhvr>
                                        <p:cTn id="327" dur="1" fill="hold">
                                          <p:stCondLst>
                                            <p:cond delay="0"/>
                                          </p:stCondLst>
                                        </p:cTn>
                                        <p:tgtEl>
                                          <p:spTgt spid="12319"/>
                                        </p:tgtEl>
                                        <p:attrNameLst>
                                          <p:attrName>style.visibility</p:attrName>
                                        </p:attrNameLst>
                                      </p:cBhvr>
                                      <p:to>
                                        <p:strVal val="visible"/>
                                      </p:to>
                                    </p:set>
                                    <p:anim calcmode="lin" valueType="num">
                                      <p:cBhvr additive="base">
                                        <p:cTn id="328" dur="250" fill="hold"/>
                                        <p:tgtEl>
                                          <p:spTgt spid="12319"/>
                                        </p:tgtEl>
                                        <p:attrNameLst>
                                          <p:attrName>ppt_x</p:attrName>
                                        </p:attrNameLst>
                                      </p:cBhvr>
                                      <p:tavLst>
                                        <p:tav tm="0">
                                          <p:val>
                                            <p:strVal val="1+#ppt_w/2"/>
                                          </p:val>
                                        </p:tav>
                                        <p:tav tm="100000">
                                          <p:val>
                                            <p:strVal val="#ppt_x"/>
                                          </p:val>
                                        </p:tav>
                                      </p:tavLst>
                                    </p:anim>
                                    <p:anim calcmode="lin" valueType="num">
                                      <p:cBhvr additive="base">
                                        <p:cTn id="329" dur="250" fill="hold"/>
                                        <p:tgtEl>
                                          <p:spTgt spid="12319"/>
                                        </p:tgtEl>
                                        <p:attrNameLst>
                                          <p:attrName>ppt_y</p:attrName>
                                        </p:attrNameLst>
                                      </p:cBhvr>
                                      <p:tavLst>
                                        <p:tav tm="0">
                                          <p:val>
                                            <p:strVal val="0-#ppt_h/2"/>
                                          </p:val>
                                        </p:tav>
                                        <p:tav tm="100000">
                                          <p:val>
                                            <p:strVal val="#ppt_y"/>
                                          </p:val>
                                        </p:tav>
                                      </p:tavLst>
                                    </p:anim>
                                  </p:childTnLst>
                                </p:cTn>
                              </p:par>
                            </p:childTnLst>
                          </p:cTn>
                        </p:par>
                        <p:par>
                          <p:cTn id="330" fill="hold" nodeType="afterGroup">
                            <p:stCondLst>
                              <p:cond delay="750"/>
                            </p:stCondLst>
                            <p:childTnLst>
                              <p:par>
                                <p:cTn id="331" presetID="2" presetClass="entr" presetSubtype="2" fill="hold" nodeType="afterEffect">
                                  <p:stCondLst>
                                    <p:cond delay="0"/>
                                  </p:stCondLst>
                                  <p:childTnLst>
                                    <p:set>
                                      <p:cBhvr>
                                        <p:cTn id="332" dur="1" fill="hold">
                                          <p:stCondLst>
                                            <p:cond delay="0"/>
                                          </p:stCondLst>
                                        </p:cTn>
                                        <p:tgtEl>
                                          <p:spTgt spid="12320"/>
                                        </p:tgtEl>
                                        <p:attrNameLst>
                                          <p:attrName>style.visibility</p:attrName>
                                        </p:attrNameLst>
                                      </p:cBhvr>
                                      <p:to>
                                        <p:strVal val="visible"/>
                                      </p:to>
                                    </p:set>
                                    <p:anim calcmode="lin" valueType="num">
                                      <p:cBhvr additive="base">
                                        <p:cTn id="333" dur="250" fill="hold"/>
                                        <p:tgtEl>
                                          <p:spTgt spid="12320"/>
                                        </p:tgtEl>
                                        <p:attrNameLst>
                                          <p:attrName>ppt_x</p:attrName>
                                        </p:attrNameLst>
                                      </p:cBhvr>
                                      <p:tavLst>
                                        <p:tav tm="0">
                                          <p:val>
                                            <p:strVal val="1+#ppt_w/2"/>
                                          </p:val>
                                        </p:tav>
                                        <p:tav tm="100000">
                                          <p:val>
                                            <p:strVal val="#ppt_x"/>
                                          </p:val>
                                        </p:tav>
                                      </p:tavLst>
                                    </p:anim>
                                    <p:anim calcmode="lin" valueType="num">
                                      <p:cBhvr additive="base">
                                        <p:cTn id="334" dur="250" fill="hold"/>
                                        <p:tgtEl>
                                          <p:spTgt spid="12320"/>
                                        </p:tgtEl>
                                        <p:attrNameLst>
                                          <p:attrName>ppt_y</p:attrName>
                                        </p:attrNameLst>
                                      </p:cBhvr>
                                      <p:tavLst>
                                        <p:tav tm="0">
                                          <p:val>
                                            <p:strVal val="#ppt_y"/>
                                          </p:val>
                                        </p:tav>
                                        <p:tav tm="100000">
                                          <p:val>
                                            <p:strVal val="#ppt_y"/>
                                          </p:val>
                                        </p:tav>
                                      </p:tavLst>
                                    </p:anim>
                                  </p:childTnLst>
                                </p:cTn>
                              </p:par>
                            </p:childTnLst>
                          </p:cTn>
                        </p:par>
                        <p:par>
                          <p:cTn id="335" fill="hold" nodeType="afterGroup">
                            <p:stCondLst>
                              <p:cond delay="1000"/>
                            </p:stCondLst>
                            <p:childTnLst>
                              <p:par>
                                <p:cTn id="336" presetID="2" presetClass="entr" presetSubtype="3" fill="hold" nodeType="afterEffect">
                                  <p:stCondLst>
                                    <p:cond delay="0"/>
                                  </p:stCondLst>
                                  <p:childTnLst>
                                    <p:set>
                                      <p:cBhvr>
                                        <p:cTn id="337" dur="1" fill="hold">
                                          <p:stCondLst>
                                            <p:cond delay="0"/>
                                          </p:stCondLst>
                                        </p:cTn>
                                        <p:tgtEl>
                                          <p:spTgt spid="12322"/>
                                        </p:tgtEl>
                                        <p:attrNameLst>
                                          <p:attrName>style.visibility</p:attrName>
                                        </p:attrNameLst>
                                      </p:cBhvr>
                                      <p:to>
                                        <p:strVal val="visible"/>
                                      </p:to>
                                    </p:set>
                                    <p:anim calcmode="lin" valueType="num">
                                      <p:cBhvr additive="base">
                                        <p:cTn id="338" dur="250" fill="hold"/>
                                        <p:tgtEl>
                                          <p:spTgt spid="12322"/>
                                        </p:tgtEl>
                                        <p:attrNameLst>
                                          <p:attrName>ppt_x</p:attrName>
                                        </p:attrNameLst>
                                      </p:cBhvr>
                                      <p:tavLst>
                                        <p:tav tm="0">
                                          <p:val>
                                            <p:strVal val="1+#ppt_w/2"/>
                                          </p:val>
                                        </p:tav>
                                        <p:tav tm="100000">
                                          <p:val>
                                            <p:strVal val="#ppt_x"/>
                                          </p:val>
                                        </p:tav>
                                      </p:tavLst>
                                    </p:anim>
                                    <p:anim calcmode="lin" valueType="num">
                                      <p:cBhvr additive="base">
                                        <p:cTn id="339" dur="250" fill="hold"/>
                                        <p:tgtEl>
                                          <p:spTgt spid="12322"/>
                                        </p:tgtEl>
                                        <p:attrNameLst>
                                          <p:attrName>ppt_y</p:attrName>
                                        </p:attrNameLst>
                                      </p:cBhvr>
                                      <p:tavLst>
                                        <p:tav tm="0">
                                          <p:val>
                                            <p:strVal val="0-#ppt_h/2"/>
                                          </p:val>
                                        </p:tav>
                                        <p:tav tm="100000">
                                          <p:val>
                                            <p:strVal val="#ppt_y"/>
                                          </p:val>
                                        </p:tav>
                                      </p:tavLst>
                                    </p:anim>
                                  </p:childTnLst>
                                </p:cTn>
                              </p:par>
                            </p:childTnLst>
                          </p:cTn>
                        </p:par>
                        <p:par>
                          <p:cTn id="340" fill="hold" nodeType="afterGroup">
                            <p:stCondLst>
                              <p:cond delay="1250"/>
                            </p:stCondLst>
                            <p:childTnLst>
                              <p:par>
                                <p:cTn id="341" presetID="2" presetClass="entr" presetSubtype="6" fill="hold" nodeType="afterEffect">
                                  <p:stCondLst>
                                    <p:cond delay="0"/>
                                  </p:stCondLst>
                                  <p:childTnLst>
                                    <p:set>
                                      <p:cBhvr>
                                        <p:cTn id="342" dur="1" fill="hold">
                                          <p:stCondLst>
                                            <p:cond delay="0"/>
                                          </p:stCondLst>
                                        </p:cTn>
                                        <p:tgtEl>
                                          <p:spTgt spid="12323"/>
                                        </p:tgtEl>
                                        <p:attrNameLst>
                                          <p:attrName>style.visibility</p:attrName>
                                        </p:attrNameLst>
                                      </p:cBhvr>
                                      <p:to>
                                        <p:strVal val="visible"/>
                                      </p:to>
                                    </p:set>
                                    <p:anim calcmode="lin" valueType="num">
                                      <p:cBhvr additive="base">
                                        <p:cTn id="343" dur="250" fill="hold"/>
                                        <p:tgtEl>
                                          <p:spTgt spid="12323"/>
                                        </p:tgtEl>
                                        <p:attrNameLst>
                                          <p:attrName>ppt_x</p:attrName>
                                        </p:attrNameLst>
                                      </p:cBhvr>
                                      <p:tavLst>
                                        <p:tav tm="0">
                                          <p:val>
                                            <p:strVal val="1+#ppt_w/2"/>
                                          </p:val>
                                        </p:tav>
                                        <p:tav tm="100000">
                                          <p:val>
                                            <p:strVal val="#ppt_x"/>
                                          </p:val>
                                        </p:tav>
                                      </p:tavLst>
                                    </p:anim>
                                    <p:anim calcmode="lin" valueType="num">
                                      <p:cBhvr additive="base">
                                        <p:cTn id="344" dur="250" fill="hold"/>
                                        <p:tgtEl>
                                          <p:spTgt spid="12323"/>
                                        </p:tgtEl>
                                        <p:attrNameLst>
                                          <p:attrName>ppt_y</p:attrName>
                                        </p:attrNameLst>
                                      </p:cBhvr>
                                      <p:tavLst>
                                        <p:tav tm="0">
                                          <p:val>
                                            <p:strVal val="1+#ppt_h/2"/>
                                          </p:val>
                                        </p:tav>
                                        <p:tav tm="100000">
                                          <p:val>
                                            <p:strVal val="#ppt_y"/>
                                          </p:val>
                                        </p:tav>
                                      </p:tavLst>
                                    </p:anim>
                                  </p:childTnLst>
                                </p:cTn>
                              </p:par>
                            </p:childTnLst>
                          </p:cTn>
                        </p:par>
                        <p:par>
                          <p:cTn id="345" fill="hold" nodeType="afterGroup">
                            <p:stCondLst>
                              <p:cond delay="1500"/>
                            </p:stCondLst>
                            <p:childTnLst>
                              <p:par>
                                <p:cTn id="346" presetID="2" presetClass="entr" presetSubtype="2" fill="hold" nodeType="afterEffect">
                                  <p:stCondLst>
                                    <p:cond delay="0"/>
                                  </p:stCondLst>
                                  <p:childTnLst>
                                    <p:set>
                                      <p:cBhvr>
                                        <p:cTn id="347" dur="1" fill="hold">
                                          <p:stCondLst>
                                            <p:cond delay="0"/>
                                          </p:stCondLst>
                                        </p:cTn>
                                        <p:tgtEl>
                                          <p:spTgt spid="12324"/>
                                        </p:tgtEl>
                                        <p:attrNameLst>
                                          <p:attrName>style.visibility</p:attrName>
                                        </p:attrNameLst>
                                      </p:cBhvr>
                                      <p:to>
                                        <p:strVal val="visible"/>
                                      </p:to>
                                    </p:set>
                                    <p:anim calcmode="lin" valueType="num">
                                      <p:cBhvr additive="base">
                                        <p:cTn id="348" dur="250" fill="hold"/>
                                        <p:tgtEl>
                                          <p:spTgt spid="12324"/>
                                        </p:tgtEl>
                                        <p:attrNameLst>
                                          <p:attrName>ppt_x</p:attrName>
                                        </p:attrNameLst>
                                      </p:cBhvr>
                                      <p:tavLst>
                                        <p:tav tm="0">
                                          <p:val>
                                            <p:strVal val="1+#ppt_w/2"/>
                                          </p:val>
                                        </p:tav>
                                        <p:tav tm="100000">
                                          <p:val>
                                            <p:strVal val="#ppt_x"/>
                                          </p:val>
                                        </p:tav>
                                      </p:tavLst>
                                    </p:anim>
                                    <p:anim calcmode="lin" valueType="num">
                                      <p:cBhvr additive="base">
                                        <p:cTn id="349" dur="250" fill="hold"/>
                                        <p:tgtEl>
                                          <p:spTgt spid="12324"/>
                                        </p:tgtEl>
                                        <p:attrNameLst>
                                          <p:attrName>ppt_y</p:attrName>
                                        </p:attrNameLst>
                                      </p:cBhvr>
                                      <p:tavLst>
                                        <p:tav tm="0">
                                          <p:val>
                                            <p:strVal val="#ppt_y"/>
                                          </p:val>
                                        </p:tav>
                                        <p:tav tm="100000">
                                          <p:val>
                                            <p:strVal val="#ppt_y"/>
                                          </p:val>
                                        </p:tav>
                                      </p:tavLst>
                                    </p:anim>
                                  </p:childTnLst>
                                </p:cTn>
                              </p:par>
                            </p:childTnLst>
                          </p:cTn>
                        </p:par>
                        <p:par>
                          <p:cTn id="350" fill="hold" nodeType="afterGroup">
                            <p:stCondLst>
                              <p:cond delay="1750"/>
                            </p:stCondLst>
                            <p:childTnLst>
                              <p:par>
                                <p:cTn id="351" presetID="2" presetClass="entr" presetSubtype="1" fill="hold" nodeType="afterEffect">
                                  <p:stCondLst>
                                    <p:cond delay="0"/>
                                  </p:stCondLst>
                                  <p:childTnLst>
                                    <p:set>
                                      <p:cBhvr>
                                        <p:cTn id="352" dur="1" fill="hold">
                                          <p:stCondLst>
                                            <p:cond delay="0"/>
                                          </p:stCondLst>
                                        </p:cTn>
                                        <p:tgtEl>
                                          <p:spTgt spid="12325"/>
                                        </p:tgtEl>
                                        <p:attrNameLst>
                                          <p:attrName>style.visibility</p:attrName>
                                        </p:attrNameLst>
                                      </p:cBhvr>
                                      <p:to>
                                        <p:strVal val="visible"/>
                                      </p:to>
                                    </p:set>
                                    <p:anim calcmode="lin" valueType="num">
                                      <p:cBhvr additive="base">
                                        <p:cTn id="353" dur="250" fill="hold"/>
                                        <p:tgtEl>
                                          <p:spTgt spid="12325"/>
                                        </p:tgtEl>
                                        <p:attrNameLst>
                                          <p:attrName>ppt_x</p:attrName>
                                        </p:attrNameLst>
                                      </p:cBhvr>
                                      <p:tavLst>
                                        <p:tav tm="0">
                                          <p:val>
                                            <p:strVal val="#ppt_x"/>
                                          </p:val>
                                        </p:tav>
                                        <p:tav tm="100000">
                                          <p:val>
                                            <p:strVal val="#ppt_x"/>
                                          </p:val>
                                        </p:tav>
                                      </p:tavLst>
                                    </p:anim>
                                    <p:anim calcmode="lin" valueType="num">
                                      <p:cBhvr additive="base">
                                        <p:cTn id="354" dur="250" fill="hold"/>
                                        <p:tgtEl>
                                          <p:spTgt spid="12325"/>
                                        </p:tgtEl>
                                        <p:attrNameLst>
                                          <p:attrName>ppt_y</p:attrName>
                                        </p:attrNameLst>
                                      </p:cBhvr>
                                      <p:tavLst>
                                        <p:tav tm="0">
                                          <p:val>
                                            <p:strVal val="0-#ppt_h/2"/>
                                          </p:val>
                                        </p:tav>
                                        <p:tav tm="100000">
                                          <p:val>
                                            <p:strVal val="#ppt_y"/>
                                          </p:val>
                                        </p:tav>
                                      </p:tavLst>
                                    </p:anim>
                                  </p:childTnLst>
                                </p:cTn>
                              </p:par>
                            </p:childTnLst>
                          </p:cTn>
                        </p:par>
                        <p:par>
                          <p:cTn id="355" fill="hold" nodeType="afterGroup">
                            <p:stCondLst>
                              <p:cond delay="2000"/>
                            </p:stCondLst>
                            <p:childTnLst>
                              <p:par>
                                <p:cTn id="356" presetID="2" presetClass="entr" presetSubtype="4" fill="hold" nodeType="afterEffect">
                                  <p:stCondLst>
                                    <p:cond delay="0"/>
                                  </p:stCondLst>
                                  <p:childTnLst>
                                    <p:set>
                                      <p:cBhvr>
                                        <p:cTn id="357" dur="1" fill="hold">
                                          <p:stCondLst>
                                            <p:cond delay="0"/>
                                          </p:stCondLst>
                                        </p:cTn>
                                        <p:tgtEl>
                                          <p:spTgt spid="12326"/>
                                        </p:tgtEl>
                                        <p:attrNameLst>
                                          <p:attrName>style.visibility</p:attrName>
                                        </p:attrNameLst>
                                      </p:cBhvr>
                                      <p:to>
                                        <p:strVal val="visible"/>
                                      </p:to>
                                    </p:set>
                                    <p:anim calcmode="lin" valueType="num">
                                      <p:cBhvr additive="base">
                                        <p:cTn id="358" dur="250" fill="hold"/>
                                        <p:tgtEl>
                                          <p:spTgt spid="12326"/>
                                        </p:tgtEl>
                                        <p:attrNameLst>
                                          <p:attrName>ppt_x</p:attrName>
                                        </p:attrNameLst>
                                      </p:cBhvr>
                                      <p:tavLst>
                                        <p:tav tm="0">
                                          <p:val>
                                            <p:strVal val="#ppt_x"/>
                                          </p:val>
                                        </p:tav>
                                        <p:tav tm="100000">
                                          <p:val>
                                            <p:strVal val="#ppt_x"/>
                                          </p:val>
                                        </p:tav>
                                      </p:tavLst>
                                    </p:anim>
                                    <p:anim calcmode="lin" valueType="num">
                                      <p:cBhvr additive="base">
                                        <p:cTn id="359" dur="250" fill="hold"/>
                                        <p:tgtEl>
                                          <p:spTgt spid="12326"/>
                                        </p:tgtEl>
                                        <p:attrNameLst>
                                          <p:attrName>ppt_y</p:attrName>
                                        </p:attrNameLst>
                                      </p:cBhvr>
                                      <p:tavLst>
                                        <p:tav tm="0">
                                          <p:val>
                                            <p:strVal val="1+#ppt_h/2"/>
                                          </p:val>
                                        </p:tav>
                                        <p:tav tm="100000">
                                          <p:val>
                                            <p:strVal val="#ppt_y"/>
                                          </p:val>
                                        </p:tav>
                                      </p:tavLst>
                                    </p:anim>
                                  </p:childTnLst>
                                </p:cTn>
                              </p:par>
                            </p:childTnLst>
                          </p:cTn>
                        </p:par>
                        <p:par>
                          <p:cTn id="360" fill="hold" nodeType="afterGroup">
                            <p:stCondLst>
                              <p:cond delay="2250"/>
                            </p:stCondLst>
                            <p:childTnLst>
                              <p:par>
                                <p:cTn id="361" presetID="2" presetClass="entr" presetSubtype="1" fill="hold" nodeType="afterEffect">
                                  <p:stCondLst>
                                    <p:cond delay="0"/>
                                  </p:stCondLst>
                                  <p:childTnLst>
                                    <p:set>
                                      <p:cBhvr>
                                        <p:cTn id="362" dur="1" fill="hold">
                                          <p:stCondLst>
                                            <p:cond delay="0"/>
                                          </p:stCondLst>
                                        </p:cTn>
                                        <p:tgtEl>
                                          <p:spTgt spid="12327"/>
                                        </p:tgtEl>
                                        <p:attrNameLst>
                                          <p:attrName>style.visibility</p:attrName>
                                        </p:attrNameLst>
                                      </p:cBhvr>
                                      <p:to>
                                        <p:strVal val="visible"/>
                                      </p:to>
                                    </p:set>
                                    <p:anim calcmode="lin" valueType="num">
                                      <p:cBhvr additive="base">
                                        <p:cTn id="363" dur="250" fill="hold"/>
                                        <p:tgtEl>
                                          <p:spTgt spid="12327"/>
                                        </p:tgtEl>
                                        <p:attrNameLst>
                                          <p:attrName>ppt_x</p:attrName>
                                        </p:attrNameLst>
                                      </p:cBhvr>
                                      <p:tavLst>
                                        <p:tav tm="0">
                                          <p:val>
                                            <p:strVal val="#ppt_x"/>
                                          </p:val>
                                        </p:tav>
                                        <p:tav tm="100000">
                                          <p:val>
                                            <p:strVal val="#ppt_x"/>
                                          </p:val>
                                        </p:tav>
                                      </p:tavLst>
                                    </p:anim>
                                    <p:anim calcmode="lin" valueType="num">
                                      <p:cBhvr additive="base">
                                        <p:cTn id="364" dur="250" fill="hold"/>
                                        <p:tgtEl>
                                          <p:spTgt spid="12327"/>
                                        </p:tgtEl>
                                        <p:attrNameLst>
                                          <p:attrName>ppt_y</p:attrName>
                                        </p:attrNameLst>
                                      </p:cBhvr>
                                      <p:tavLst>
                                        <p:tav tm="0">
                                          <p:val>
                                            <p:strVal val="0-#ppt_h/2"/>
                                          </p:val>
                                        </p:tav>
                                        <p:tav tm="100000">
                                          <p:val>
                                            <p:strVal val="#ppt_y"/>
                                          </p:val>
                                        </p:tav>
                                      </p:tavLst>
                                    </p:anim>
                                  </p:childTnLst>
                                </p:cTn>
                              </p:par>
                            </p:childTnLst>
                          </p:cTn>
                        </p:par>
                        <p:par>
                          <p:cTn id="365" fill="hold" nodeType="afterGroup">
                            <p:stCondLst>
                              <p:cond delay="2500"/>
                            </p:stCondLst>
                            <p:childTnLst>
                              <p:par>
                                <p:cTn id="366" presetID="2" presetClass="entr" presetSubtype="3" fill="hold" nodeType="afterEffect">
                                  <p:stCondLst>
                                    <p:cond delay="0"/>
                                  </p:stCondLst>
                                  <p:childTnLst>
                                    <p:set>
                                      <p:cBhvr>
                                        <p:cTn id="367" dur="1" fill="hold">
                                          <p:stCondLst>
                                            <p:cond delay="0"/>
                                          </p:stCondLst>
                                        </p:cTn>
                                        <p:tgtEl>
                                          <p:spTgt spid="12328"/>
                                        </p:tgtEl>
                                        <p:attrNameLst>
                                          <p:attrName>style.visibility</p:attrName>
                                        </p:attrNameLst>
                                      </p:cBhvr>
                                      <p:to>
                                        <p:strVal val="visible"/>
                                      </p:to>
                                    </p:set>
                                    <p:anim calcmode="lin" valueType="num">
                                      <p:cBhvr additive="base">
                                        <p:cTn id="368" dur="250" fill="hold"/>
                                        <p:tgtEl>
                                          <p:spTgt spid="12328"/>
                                        </p:tgtEl>
                                        <p:attrNameLst>
                                          <p:attrName>ppt_x</p:attrName>
                                        </p:attrNameLst>
                                      </p:cBhvr>
                                      <p:tavLst>
                                        <p:tav tm="0">
                                          <p:val>
                                            <p:strVal val="1+#ppt_w/2"/>
                                          </p:val>
                                        </p:tav>
                                        <p:tav tm="100000">
                                          <p:val>
                                            <p:strVal val="#ppt_x"/>
                                          </p:val>
                                        </p:tav>
                                      </p:tavLst>
                                    </p:anim>
                                    <p:anim calcmode="lin" valueType="num">
                                      <p:cBhvr additive="base">
                                        <p:cTn id="369" dur="250" fill="hold"/>
                                        <p:tgtEl>
                                          <p:spTgt spid="12328"/>
                                        </p:tgtEl>
                                        <p:attrNameLst>
                                          <p:attrName>ppt_y</p:attrName>
                                        </p:attrNameLst>
                                      </p:cBhvr>
                                      <p:tavLst>
                                        <p:tav tm="0">
                                          <p:val>
                                            <p:strVal val="0-#ppt_h/2"/>
                                          </p:val>
                                        </p:tav>
                                        <p:tav tm="100000">
                                          <p:val>
                                            <p:strVal val="#ppt_y"/>
                                          </p:val>
                                        </p:tav>
                                      </p:tavLst>
                                    </p:anim>
                                  </p:childTnLst>
                                </p:cTn>
                              </p:par>
                              <p:par>
                                <p:cTn id="370" presetID="2" presetClass="entr" presetSubtype="3" fill="hold" nodeType="withEffect">
                                  <p:stCondLst>
                                    <p:cond delay="0"/>
                                  </p:stCondLst>
                                  <p:childTnLst>
                                    <p:set>
                                      <p:cBhvr>
                                        <p:cTn id="371" dur="1" fill="hold">
                                          <p:stCondLst>
                                            <p:cond delay="0"/>
                                          </p:stCondLst>
                                        </p:cTn>
                                        <p:tgtEl>
                                          <p:spTgt spid="12331"/>
                                        </p:tgtEl>
                                        <p:attrNameLst>
                                          <p:attrName>style.visibility</p:attrName>
                                        </p:attrNameLst>
                                      </p:cBhvr>
                                      <p:to>
                                        <p:strVal val="visible"/>
                                      </p:to>
                                    </p:set>
                                    <p:anim calcmode="lin" valueType="num">
                                      <p:cBhvr additive="base">
                                        <p:cTn id="372" dur="250" fill="hold"/>
                                        <p:tgtEl>
                                          <p:spTgt spid="12331"/>
                                        </p:tgtEl>
                                        <p:attrNameLst>
                                          <p:attrName>ppt_x</p:attrName>
                                        </p:attrNameLst>
                                      </p:cBhvr>
                                      <p:tavLst>
                                        <p:tav tm="0">
                                          <p:val>
                                            <p:strVal val="1+#ppt_w/2"/>
                                          </p:val>
                                        </p:tav>
                                        <p:tav tm="100000">
                                          <p:val>
                                            <p:strVal val="#ppt_x"/>
                                          </p:val>
                                        </p:tav>
                                      </p:tavLst>
                                    </p:anim>
                                    <p:anim calcmode="lin" valueType="num">
                                      <p:cBhvr additive="base">
                                        <p:cTn id="373" dur="250" fill="hold"/>
                                        <p:tgtEl>
                                          <p:spTgt spid="12331"/>
                                        </p:tgtEl>
                                        <p:attrNameLst>
                                          <p:attrName>ppt_y</p:attrName>
                                        </p:attrNameLst>
                                      </p:cBhvr>
                                      <p:tavLst>
                                        <p:tav tm="0">
                                          <p:val>
                                            <p:strVal val="0-#ppt_h/2"/>
                                          </p:val>
                                        </p:tav>
                                        <p:tav tm="100000">
                                          <p:val>
                                            <p:strVal val="#ppt_y"/>
                                          </p:val>
                                        </p:tav>
                                      </p:tavLst>
                                    </p:anim>
                                  </p:childTnLst>
                                </p:cTn>
                              </p:par>
                            </p:childTnLst>
                          </p:cTn>
                        </p:par>
                        <p:par>
                          <p:cTn id="374" fill="hold" nodeType="afterGroup">
                            <p:stCondLst>
                              <p:cond delay="2750"/>
                            </p:stCondLst>
                            <p:childTnLst>
                              <p:par>
                                <p:cTn id="375" presetID="2" presetClass="entr" presetSubtype="3" fill="hold" nodeType="afterEffect">
                                  <p:stCondLst>
                                    <p:cond delay="0"/>
                                  </p:stCondLst>
                                  <p:childTnLst>
                                    <p:set>
                                      <p:cBhvr>
                                        <p:cTn id="376" dur="1" fill="hold">
                                          <p:stCondLst>
                                            <p:cond delay="0"/>
                                          </p:stCondLst>
                                        </p:cTn>
                                        <p:tgtEl>
                                          <p:spTgt spid="12332"/>
                                        </p:tgtEl>
                                        <p:attrNameLst>
                                          <p:attrName>style.visibility</p:attrName>
                                        </p:attrNameLst>
                                      </p:cBhvr>
                                      <p:to>
                                        <p:strVal val="visible"/>
                                      </p:to>
                                    </p:set>
                                    <p:anim calcmode="lin" valueType="num">
                                      <p:cBhvr additive="base">
                                        <p:cTn id="377" dur="250" fill="hold"/>
                                        <p:tgtEl>
                                          <p:spTgt spid="12332"/>
                                        </p:tgtEl>
                                        <p:attrNameLst>
                                          <p:attrName>ppt_x</p:attrName>
                                        </p:attrNameLst>
                                      </p:cBhvr>
                                      <p:tavLst>
                                        <p:tav tm="0">
                                          <p:val>
                                            <p:strVal val="1+#ppt_w/2"/>
                                          </p:val>
                                        </p:tav>
                                        <p:tav tm="100000">
                                          <p:val>
                                            <p:strVal val="#ppt_x"/>
                                          </p:val>
                                        </p:tav>
                                      </p:tavLst>
                                    </p:anim>
                                    <p:anim calcmode="lin" valueType="num">
                                      <p:cBhvr additive="base">
                                        <p:cTn id="378" dur="250" fill="hold"/>
                                        <p:tgtEl>
                                          <p:spTgt spid="12332"/>
                                        </p:tgtEl>
                                        <p:attrNameLst>
                                          <p:attrName>ppt_y</p:attrName>
                                        </p:attrNameLst>
                                      </p:cBhvr>
                                      <p:tavLst>
                                        <p:tav tm="0">
                                          <p:val>
                                            <p:strVal val="0-#ppt_h/2"/>
                                          </p:val>
                                        </p:tav>
                                        <p:tav tm="100000">
                                          <p:val>
                                            <p:strVal val="#ppt_y"/>
                                          </p:val>
                                        </p:tav>
                                      </p:tavLst>
                                    </p:anim>
                                  </p:childTnLst>
                                </p:cTn>
                              </p:par>
                            </p:childTnLst>
                          </p:cTn>
                        </p:par>
                        <p:par>
                          <p:cTn id="379" fill="hold" nodeType="afterGroup">
                            <p:stCondLst>
                              <p:cond delay="3000"/>
                            </p:stCondLst>
                            <p:childTnLst>
                              <p:par>
                                <p:cTn id="380" presetID="2" presetClass="entr" presetSubtype="1" fill="hold" nodeType="afterEffect">
                                  <p:stCondLst>
                                    <p:cond delay="0"/>
                                  </p:stCondLst>
                                  <p:childTnLst>
                                    <p:set>
                                      <p:cBhvr>
                                        <p:cTn id="381" dur="1" fill="hold">
                                          <p:stCondLst>
                                            <p:cond delay="0"/>
                                          </p:stCondLst>
                                        </p:cTn>
                                        <p:tgtEl>
                                          <p:spTgt spid="12333"/>
                                        </p:tgtEl>
                                        <p:attrNameLst>
                                          <p:attrName>style.visibility</p:attrName>
                                        </p:attrNameLst>
                                      </p:cBhvr>
                                      <p:to>
                                        <p:strVal val="visible"/>
                                      </p:to>
                                    </p:set>
                                    <p:anim calcmode="lin" valueType="num">
                                      <p:cBhvr additive="base">
                                        <p:cTn id="382" dur="250" fill="hold"/>
                                        <p:tgtEl>
                                          <p:spTgt spid="12333"/>
                                        </p:tgtEl>
                                        <p:attrNameLst>
                                          <p:attrName>ppt_x</p:attrName>
                                        </p:attrNameLst>
                                      </p:cBhvr>
                                      <p:tavLst>
                                        <p:tav tm="0">
                                          <p:val>
                                            <p:strVal val="#ppt_x"/>
                                          </p:val>
                                        </p:tav>
                                        <p:tav tm="100000">
                                          <p:val>
                                            <p:strVal val="#ppt_x"/>
                                          </p:val>
                                        </p:tav>
                                      </p:tavLst>
                                    </p:anim>
                                    <p:anim calcmode="lin" valueType="num">
                                      <p:cBhvr additive="base">
                                        <p:cTn id="383" dur="250" fill="hold"/>
                                        <p:tgtEl>
                                          <p:spTgt spid="12333"/>
                                        </p:tgtEl>
                                        <p:attrNameLst>
                                          <p:attrName>ppt_y</p:attrName>
                                        </p:attrNameLst>
                                      </p:cBhvr>
                                      <p:tavLst>
                                        <p:tav tm="0">
                                          <p:val>
                                            <p:strVal val="0-#ppt_h/2"/>
                                          </p:val>
                                        </p:tav>
                                        <p:tav tm="100000">
                                          <p:val>
                                            <p:strVal val="#ppt_y"/>
                                          </p:val>
                                        </p:tav>
                                      </p:tavLst>
                                    </p:anim>
                                  </p:childTnLst>
                                </p:cTn>
                              </p:par>
                            </p:childTnLst>
                          </p:cTn>
                        </p:par>
                        <p:par>
                          <p:cTn id="384" fill="hold" nodeType="afterGroup">
                            <p:stCondLst>
                              <p:cond delay="3250"/>
                            </p:stCondLst>
                            <p:childTnLst>
                              <p:par>
                                <p:cTn id="385" presetID="2" presetClass="entr" presetSubtype="2" fill="hold" nodeType="afterEffect">
                                  <p:stCondLst>
                                    <p:cond delay="0"/>
                                  </p:stCondLst>
                                  <p:childTnLst>
                                    <p:set>
                                      <p:cBhvr>
                                        <p:cTn id="386" dur="1" fill="hold">
                                          <p:stCondLst>
                                            <p:cond delay="0"/>
                                          </p:stCondLst>
                                        </p:cTn>
                                        <p:tgtEl>
                                          <p:spTgt spid="12334"/>
                                        </p:tgtEl>
                                        <p:attrNameLst>
                                          <p:attrName>style.visibility</p:attrName>
                                        </p:attrNameLst>
                                      </p:cBhvr>
                                      <p:to>
                                        <p:strVal val="visible"/>
                                      </p:to>
                                    </p:set>
                                    <p:anim calcmode="lin" valueType="num">
                                      <p:cBhvr additive="base">
                                        <p:cTn id="387" dur="250" fill="hold"/>
                                        <p:tgtEl>
                                          <p:spTgt spid="12334"/>
                                        </p:tgtEl>
                                        <p:attrNameLst>
                                          <p:attrName>ppt_x</p:attrName>
                                        </p:attrNameLst>
                                      </p:cBhvr>
                                      <p:tavLst>
                                        <p:tav tm="0">
                                          <p:val>
                                            <p:strVal val="1+#ppt_w/2"/>
                                          </p:val>
                                        </p:tav>
                                        <p:tav tm="100000">
                                          <p:val>
                                            <p:strVal val="#ppt_x"/>
                                          </p:val>
                                        </p:tav>
                                      </p:tavLst>
                                    </p:anim>
                                    <p:anim calcmode="lin" valueType="num">
                                      <p:cBhvr additive="base">
                                        <p:cTn id="388" dur="250" fill="hold"/>
                                        <p:tgtEl>
                                          <p:spTgt spid="12334"/>
                                        </p:tgtEl>
                                        <p:attrNameLst>
                                          <p:attrName>ppt_y</p:attrName>
                                        </p:attrNameLst>
                                      </p:cBhvr>
                                      <p:tavLst>
                                        <p:tav tm="0">
                                          <p:val>
                                            <p:strVal val="#ppt_y"/>
                                          </p:val>
                                        </p:tav>
                                        <p:tav tm="100000">
                                          <p:val>
                                            <p:strVal val="#ppt_y"/>
                                          </p:val>
                                        </p:tav>
                                      </p:tavLst>
                                    </p:anim>
                                  </p:childTnLst>
                                </p:cTn>
                              </p:par>
                            </p:childTnLst>
                          </p:cTn>
                        </p:par>
                      </p:childTnLst>
                    </p:cTn>
                  </p:par>
                  <p:par>
                    <p:cTn id="389" fill="hold" nodeType="clickPar">
                      <p:stCondLst>
                        <p:cond delay="indefinite"/>
                      </p:stCondLst>
                      <p:childTnLst>
                        <p:par>
                          <p:cTn id="390" fill="hold" nodeType="withGroup">
                            <p:stCondLst>
                              <p:cond delay="0"/>
                            </p:stCondLst>
                            <p:childTnLst>
                              <p:par>
                                <p:cTn id="391" presetID="2" presetClass="entr" presetSubtype="2" fill="hold" nodeType="clickEffect">
                                  <p:stCondLst>
                                    <p:cond delay="0"/>
                                  </p:stCondLst>
                                  <p:childTnLst>
                                    <p:set>
                                      <p:cBhvr>
                                        <p:cTn id="392" dur="1" fill="hold">
                                          <p:stCondLst>
                                            <p:cond delay="0"/>
                                          </p:stCondLst>
                                        </p:cTn>
                                        <p:tgtEl>
                                          <p:spTgt spid="12335"/>
                                        </p:tgtEl>
                                        <p:attrNameLst>
                                          <p:attrName>style.visibility</p:attrName>
                                        </p:attrNameLst>
                                      </p:cBhvr>
                                      <p:to>
                                        <p:strVal val="visible"/>
                                      </p:to>
                                    </p:set>
                                    <p:anim calcmode="lin" valueType="num">
                                      <p:cBhvr additive="base">
                                        <p:cTn id="393" dur="250" fill="hold"/>
                                        <p:tgtEl>
                                          <p:spTgt spid="12335"/>
                                        </p:tgtEl>
                                        <p:attrNameLst>
                                          <p:attrName>ppt_x</p:attrName>
                                        </p:attrNameLst>
                                      </p:cBhvr>
                                      <p:tavLst>
                                        <p:tav tm="0">
                                          <p:val>
                                            <p:strVal val="1+#ppt_w/2"/>
                                          </p:val>
                                        </p:tav>
                                        <p:tav tm="100000">
                                          <p:val>
                                            <p:strVal val="#ppt_x"/>
                                          </p:val>
                                        </p:tav>
                                      </p:tavLst>
                                    </p:anim>
                                    <p:anim calcmode="lin" valueType="num">
                                      <p:cBhvr additive="base">
                                        <p:cTn id="394" dur="250" fill="hold"/>
                                        <p:tgtEl>
                                          <p:spTgt spid="12335"/>
                                        </p:tgtEl>
                                        <p:attrNameLst>
                                          <p:attrName>ppt_y</p:attrName>
                                        </p:attrNameLst>
                                      </p:cBhvr>
                                      <p:tavLst>
                                        <p:tav tm="0">
                                          <p:val>
                                            <p:strVal val="#ppt_y"/>
                                          </p:val>
                                        </p:tav>
                                        <p:tav tm="100000">
                                          <p:val>
                                            <p:strVal val="#ppt_y"/>
                                          </p:val>
                                        </p:tav>
                                      </p:tavLst>
                                    </p:anim>
                                  </p:childTnLst>
                                </p:cTn>
                              </p:par>
                            </p:childTnLst>
                          </p:cTn>
                        </p:par>
                        <p:par>
                          <p:cTn id="395" fill="hold" nodeType="afterGroup">
                            <p:stCondLst>
                              <p:cond delay="250"/>
                            </p:stCondLst>
                            <p:childTnLst>
                              <p:par>
                                <p:cTn id="396" presetID="2" presetClass="entr" presetSubtype="3" fill="hold" nodeType="afterEffect">
                                  <p:stCondLst>
                                    <p:cond delay="0"/>
                                  </p:stCondLst>
                                  <p:childTnLst>
                                    <p:set>
                                      <p:cBhvr>
                                        <p:cTn id="397" dur="1" fill="hold">
                                          <p:stCondLst>
                                            <p:cond delay="0"/>
                                          </p:stCondLst>
                                        </p:cTn>
                                        <p:tgtEl>
                                          <p:spTgt spid="12336"/>
                                        </p:tgtEl>
                                        <p:attrNameLst>
                                          <p:attrName>style.visibility</p:attrName>
                                        </p:attrNameLst>
                                      </p:cBhvr>
                                      <p:to>
                                        <p:strVal val="visible"/>
                                      </p:to>
                                    </p:set>
                                    <p:anim calcmode="lin" valueType="num">
                                      <p:cBhvr additive="base">
                                        <p:cTn id="398" dur="250" fill="hold"/>
                                        <p:tgtEl>
                                          <p:spTgt spid="12336"/>
                                        </p:tgtEl>
                                        <p:attrNameLst>
                                          <p:attrName>ppt_x</p:attrName>
                                        </p:attrNameLst>
                                      </p:cBhvr>
                                      <p:tavLst>
                                        <p:tav tm="0">
                                          <p:val>
                                            <p:strVal val="1+#ppt_w/2"/>
                                          </p:val>
                                        </p:tav>
                                        <p:tav tm="100000">
                                          <p:val>
                                            <p:strVal val="#ppt_x"/>
                                          </p:val>
                                        </p:tav>
                                      </p:tavLst>
                                    </p:anim>
                                    <p:anim calcmode="lin" valueType="num">
                                      <p:cBhvr additive="base">
                                        <p:cTn id="399" dur="250" fill="hold"/>
                                        <p:tgtEl>
                                          <p:spTgt spid="12336"/>
                                        </p:tgtEl>
                                        <p:attrNameLst>
                                          <p:attrName>ppt_y</p:attrName>
                                        </p:attrNameLst>
                                      </p:cBhvr>
                                      <p:tavLst>
                                        <p:tav tm="0">
                                          <p:val>
                                            <p:strVal val="0-#ppt_h/2"/>
                                          </p:val>
                                        </p:tav>
                                        <p:tav tm="100000">
                                          <p:val>
                                            <p:strVal val="#ppt_y"/>
                                          </p:val>
                                        </p:tav>
                                      </p:tavLst>
                                    </p:anim>
                                  </p:childTnLst>
                                </p:cTn>
                              </p:par>
                            </p:childTnLst>
                          </p:cTn>
                        </p:par>
                        <p:par>
                          <p:cTn id="400" fill="hold" nodeType="afterGroup">
                            <p:stCondLst>
                              <p:cond delay="500"/>
                            </p:stCondLst>
                            <p:childTnLst>
                              <p:par>
                                <p:cTn id="401" presetID="2" presetClass="entr" presetSubtype="2" fill="hold" nodeType="afterEffect">
                                  <p:stCondLst>
                                    <p:cond delay="0"/>
                                  </p:stCondLst>
                                  <p:childTnLst>
                                    <p:set>
                                      <p:cBhvr>
                                        <p:cTn id="402" dur="1" fill="hold">
                                          <p:stCondLst>
                                            <p:cond delay="0"/>
                                          </p:stCondLst>
                                        </p:cTn>
                                        <p:tgtEl>
                                          <p:spTgt spid="12337"/>
                                        </p:tgtEl>
                                        <p:attrNameLst>
                                          <p:attrName>style.visibility</p:attrName>
                                        </p:attrNameLst>
                                      </p:cBhvr>
                                      <p:to>
                                        <p:strVal val="visible"/>
                                      </p:to>
                                    </p:set>
                                    <p:anim calcmode="lin" valueType="num">
                                      <p:cBhvr additive="base">
                                        <p:cTn id="403" dur="250" fill="hold"/>
                                        <p:tgtEl>
                                          <p:spTgt spid="12337"/>
                                        </p:tgtEl>
                                        <p:attrNameLst>
                                          <p:attrName>ppt_x</p:attrName>
                                        </p:attrNameLst>
                                      </p:cBhvr>
                                      <p:tavLst>
                                        <p:tav tm="0">
                                          <p:val>
                                            <p:strVal val="1+#ppt_w/2"/>
                                          </p:val>
                                        </p:tav>
                                        <p:tav tm="100000">
                                          <p:val>
                                            <p:strVal val="#ppt_x"/>
                                          </p:val>
                                        </p:tav>
                                      </p:tavLst>
                                    </p:anim>
                                    <p:anim calcmode="lin" valueType="num">
                                      <p:cBhvr additive="base">
                                        <p:cTn id="404" dur="250" fill="hold"/>
                                        <p:tgtEl>
                                          <p:spTgt spid="12337"/>
                                        </p:tgtEl>
                                        <p:attrNameLst>
                                          <p:attrName>ppt_y</p:attrName>
                                        </p:attrNameLst>
                                      </p:cBhvr>
                                      <p:tavLst>
                                        <p:tav tm="0">
                                          <p:val>
                                            <p:strVal val="#ppt_y"/>
                                          </p:val>
                                        </p:tav>
                                        <p:tav tm="100000">
                                          <p:val>
                                            <p:strVal val="#ppt_y"/>
                                          </p:val>
                                        </p:tav>
                                      </p:tavLst>
                                    </p:anim>
                                  </p:childTnLst>
                                </p:cTn>
                              </p:par>
                            </p:childTnLst>
                          </p:cTn>
                        </p:par>
                        <p:par>
                          <p:cTn id="405" fill="hold" nodeType="afterGroup">
                            <p:stCondLst>
                              <p:cond delay="750"/>
                            </p:stCondLst>
                            <p:childTnLst>
                              <p:par>
                                <p:cTn id="406" presetID="2" presetClass="entr" presetSubtype="2" fill="hold" nodeType="afterEffect">
                                  <p:stCondLst>
                                    <p:cond delay="0"/>
                                  </p:stCondLst>
                                  <p:childTnLst>
                                    <p:set>
                                      <p:cBhvr>
                                        <p:cTn id="407" dur="1" fill="hold">
                                          <p:stCondLst>
                                            <p:cond delay="0"/>
                                          </p:stCondLst>
                                        </p:cTn>
                                        <p:tgtEl>
                                          <p:spTgt spid="12339"/>
                                        </p:tgtEl>
                                        <p:attrNameLst>
                                          <p:attrName>style.visibility</p:attrName>
                                        </p:attrNameLst>
                                      </p:cBhvr>
                                      <p:to>
                                        <p:strVal val="visible"/>
                                      </p:to>
                                    </p:set>
                                    <p:anim calcmode="lin" valueType="num">
                                      <p:cBhvr additive="base">
                                        <p:cTn id="408" dur="250" fill="hold"/>
                                        <p:tgtEl>
                                          <p:spTgt spid="12339"/>
                                        </p:tgtEl>
                                        <p:attrNameLst>
                                          <p:attrName>ppt_x</p:attrName>
                                        </p:attrNameLst>
                                      </p:cBhvr>
                                      <p:tavLst>
                                        <p:tav tm="0">
                                          <p:val>
                                            <p:strVal val="1+#ppt_w/2"/>
                                          </p:val>
                                        </p:tav>
                                        <p:tav tm="100000">
                                          <p:val>
                                            <p:strVal val="#ppt_x"/>
                                          </p:val>
                                        </p:tav>
                                      </p:tavLst>
                                    </p:anim>
                                    <p:anim calcmode="lin" valueType="num">
                                      <p:cBhvr additive="base">
                                        <p:cTn id="409" dur="250" fill="hold"/>
                                        <p:tgtEl>
                                          <p:spTgt spid="12339"/>
                                        </p:tgtEl>
                                        <p:attrNameLst>
                                          <p:attrName>ppt_y</p:attrName>
                                        </p:attrNameLst>
                                      </p:cBhvr>
                                      <p:tavLst>
                                        <p:tav tm="0">
                                          <p:val>
                                            <p:strVal val="#ppt_y"/>
                                          </p:val>
                                        </p:tav>
                                        <p:tav tm="100000">
                                          <p:val>
                                            <p:strVal val="#ppt_y"/>
                                          </p:val>
                                        </p:tav>
                                      </p:tavLst>
                                    </p:anim>
                                  </p:childTnLst>
                                </p:cTn>
                              </p:par>
                            </p:childTnLst>
                          </p:cTn>
                        </p:par>
                        <p:par>
                          <p:cTn id="410" fill="hold" nodeType="afterGroup">
                            <p:stCondLst>
                              <p:cond delay="1000"/>
                            </p:stCondLst>
                            <p:childTnLst>
                              <p:par>
                                <p:cTn id="411" presetID="2" presetClass="entr" presetSubtype="4" fill="hold" nodeType="afterEffect">
                                  <p:stCondLst>
                                    <p:cond delay="0"/>
                                  </p:stCondLst>
                                  <p:childTnLst>
                                    <p:set>
                                      <p:cBhvr>
                                        <p:cTn id="412" dur="1" fill="hold">
                                          <p:stCondLst>
                                            <p:cond delay="0"/>
                                          </p:stCondLst>
                                        </p:cTn>
                                        <p:tgtEl>
                                          <p:spTgt spid="12340"/>
                                        </p:tgtEl>
                                        <p:attrNameLst>
                                          <p:attrName>style.visibility</p:attrName>
                                        </p:attrNameLst>
                                      </p:cBhvr>
                                      <p:to>
                                        <p:strVal val="visible"/>
                                      </p:to>
                                    </p:set>
                                    <p:anim calcmode="lin" valueType="num">
                                      <p:cBhvr additive="base">
                                        <p:cTn id="413" dur="250" fill="hold"/>
                                        <p:tgtEl>
                                          <p:spTgt spid="12340"/>
                                        </p:tgtEl>
                                        <p:attrNameLst>
                                          <p:attrName>ppt_x</p:attrName>
                                        </p:attrNameLst>
                                      </p:cBhvr>
                                      <p:tavLst>
                                        <p:tav tm="0">
                                          <p:val>
                                            <p:strVal val="#ppt_x"/>
                                          </p:val>
                                        </p:tav>
                                        <p:tav tm="100000">
                                          <p:val>
                                            <p:strVal val="#ppt_x"/>
                                          </p:val>
                                        </p:tav>
                                      </p:tavLst>
                                    </p:anim>
                                    <p:anim calcmode="lin" valueType="num">
                                      <p:cBhvr additive="base">
                                        <p:cTn id="414" dur="250" fill="hold"/>
                                        <p:tgtEl>
                                          <p:spTgt spid="12340"/>
                                        </p:tgtEl>
                                        <p:attrNameLst>
                                          <p:attrName>ppt_y</p:attrName>
                                        </p:attrNameLst>
                                      </p:cBhvr>
                                      <p:tavLst>
                                        <p:tav tm="0">
                                          <p:val>
                                            <p:strVal val="1+#ppt_h/2"/>
                                          </p:val>
                                        </p:tav>
                                        <p:tav tm="100000">
                                          <p:val>
                                            <p:strVal val="#ppt_y"/>
                                          </p:val>
                                        </p:tav>
                                      </p:tavLst>
                                    </p:anim>
                                  </p:childTnLst>
                                </p:cTn>
                              </p:par>
                            </p:childTnLst>
                          </p:cTn>
                        </p:par>
                        <p:par>
                          <p:cTn id="415" fill="hold" nodeType="afterGroup">
                            <p:stCondLst>
                              <p:cond delay="1250"/>
                            </p:stCondLst>
                            <p:childTnLst>
                              <p:par>
                                <p:cTn id="416" presetID="2" presetClass="entr" presetSubtype="6" fill="hold" nodeType="afterEffect">
                                  <p:stCondLst>
                                    <p:cond delay="0"/>
                                  </p:stCondLst>
                                  <p:childTnLst>
                                    <p:set>
                                      <p:cBhvr>
                                        <p:cTn id="417" dur="1" fill="hold">
                                          <p:stCondLst>
                                            <p:cond delay="0"/>
                                          </p:stCondLst>
                                        </p:cTn>
                                        <p:tgtEl>
                                          <p:spTgt spid="12342"/>
                                        </p:tgtEl>
                                        <p:attrNameLst>
                                          <p:attrName>style.visibility</p:attrName>
                                        </p:attrNameLst>
                                      </p:cBhvr>
                                      <p:to>
                                        <p:strVal val="visible"/>
                                      </p:to>
                                    </p:set>
                                    <p:anim calcmode="lin" valueType="num">
                                      <p:cBhvr additive="base">
                                        <p:cTn id="418" dur="250" fill="hold"/>
                                        <p:tgtEl>
                                          <p:spTgt spid="12342"/>
                                        </p:tgtEl>
                                        <p:attrNameLst>
                                          <p:attrName>ppt_x</p:attrName>
                                        </p:attrNameLst>
                                      </p:cBhvr>
                                      <p:tavLst>
                                        <p:tav tm="0">
                                          <p:val>
                                            <p:strVal val="1+#ppt_w/2"/>
                                          </p:val>
                                        </p:tav>
                                        <p:tav tm="100000">
                                          <p:val>
                                            <p:strVal val="#ppt_x"/>
                                          </p:val>
                                        </p:tav>
                                      </p:tavLst>
                                    </p:anim>
                                    <p:anim calcmode="lin" valueType="num">
                                      <p:cBhvr additive="base">
                                        <p:cTn id="419" dur="250" fill="hold"/>
                                        <p:tgtEl>
                                          <p:spTgt spid="12342"/>
                                        </p:tgtEl>
                                        <p:attrNameLst>
                                          <p:attrName>ppt_y</p:attrName>
                                        </p:attrNameLst>
                                      </p:cBhvr>
                                      <p:tavLst>
                                        <p:tav tm="0">
                                          <p:val>
                                            <p:strVal val="1+#ppt_h/2"/>
                                          </p:val>
                                        </p:tav>
                                        <p:tav tm="100000">
                                          <p:val>
                                            <p:strVal val="#ppt_y"/>
                                          </p:val>
                                        </p:tav>
                                      </p:tavLst>
                                    </p:anim>
                                  </p:childTnLst>
                                </p:cTn>
                              </p:par>
                            </p:childTnLst>
                          </p:cTn>
                        </p:par>
                        <p:par>
                          <p:cTn id="420" fill="hold" nodeType="afterGroup">
                            <p:stCondLst>
                              <p:cond delay="1500"/>
                            </p:stCondLst>
                            <p:childTnLst>
                              <p:par>
                                <p:cTn id="421" presetID="2" presetClass="entr" presetSubtype="1" fill="hold" nodeType="afterEffect">
                                  <p:stCondLst>
                                    <p:cond delay="0"/>
                                  </p:stCondLst>
                                  <p:childTnLst>
                                    <p:set>
                                      <p:cBhvr>
                                        <p:cTn id="422" dur="1" fill="hold">
                                          <p:stCondLst>
                                            <p:cond delay="0"/>
                                          </p:stCondLst>
                                        </p:cTn>
                                        <p:tgtEl>
                                          <p:spTgt spid="12343"/>
                                        </p:tgtEl>
                                        <p:attrNameLst>
                                          <p:attrName>style.visibility</p:attrName>
                                        </p:attrNameLst>
                                      </p:cBhvr>
                                      <p:to>
                                        <p:strVal val="visible"/>
                                      </p:to>
                                    </p:set>
                                    <p:anim calcmode="lin" valueType="num">
                                      <p:cBhvr additive="base">
                                        <p:cTn id="423" dur="250" fill="hold"/>
                                        <p:tgtEl>
                                          <p:spTgt spid="12343"/>
                                        </p:tgtEl>
                                        <p:attrNameLst>
                                          <p:attrName>ppt_x</p:attrName>
                                        </p:attrNameLst>
                                      </p:cBhvr>
                                      <p:tavLst>
                                        <p:tav tm="0">
                                          <p:val>
                                            <p:strVal val="#ppt_x"/>
                                          </p:val>
                                        </p:tav>
                                        <p:tav tm="100000">
                                          <p:val>
                                            <p:strVal val="#ppt_x"/>
                                          </p:val>
                                        </p:tav>
                                      </p:tavLst>
                                    </p:anim>
                                    <p:anim calcmode="lin" valueType="num">
                                      <p:cBhvr additive="base">
                                        <p:cTn id="424" dur="250" fill="hold"/>
                                        <p:tgtEl>
                                          <p:spTgt spid="12343"/>
                                        </p:tgtEl>
                                        <p:attrNameLst>
                                          <p:attrName>ppt_y</p:attrName>
                                        </p:attrNameLst>
                                      </p:cBhvr>
                                      <p:tavLst>
                                        <p:tav tm="0">
                                          <p:val>
                                            <p:strVal val="0-#ppt_h/2"/>
                                          </p:val>
                                        </p:tav>
                                        <p:tav tm="100000">
                                          <p:val>
                                            <p:strVal val="#ppt_y"/>
                                          </p:val>
                                        </p:tav>
                                      </p:tavLst>
                                    </p:anim>
                                  </p:childTnLst>
                                </p:cTn>
                              </p:par>
                            </p:childTnLst>
                          </p:cTn>
                        </p:par>
                        <p:par>
                          <p:cTn id="425" fill="hold" nodeType="afterGroup">
                            <p:stCondLst>
                              <p:cond delay="1750"/>
                            </p:stCondLst>
                            <p:childTnLst>
                              <p:par>
                                <p:cTn id="426" presetID="2" presetClass="entr" presetSubtype="6" fill="hold" nodeType="afterEffect">
                                  <p:stCondLst>
                                    <p:cond delay="0"/>
                                  </p:stCondLst>
                                  <p:childTnLst>
                                    <p:set>
                                      <p:cBhvr>
                                        <p:cTn id="427" dur="1" fill="hold">
                                          <p:stCondLst>
                                            <p:cond delay="0"/>
                                          </p:stCondLst>
                                        </p:cTn>
                                        <p:tgtEl>
                                          <p:spTgt spid="12344"/>
                                        </p:tgtEl>
                                        <p:attrNameLst>
                                          <p:attrName>style.visibility</p:attrName>
                                        </p:attrNameLst>
                                      </p:cBhvr>
                                      <p:to>
                                        <p:strVal val="visible"/>
                                      </p:to>
                                    </p:set>
                                    <p:anim calcmode="lin" valueType="num">
                                      <p:cBhvr additive="base">
                                        <p:cTn id="428" dur="250" fill="hold"/>
                                        <p:tgtEl>
                                          <p:spTgt spid="12344"/>
                                        </p:tgtEl>
                                        <p:attrNameLst>
                                          <p:attrName>ppt_x</p:attrName>
                                        </p:attrNameLst>
                                      </p:cBhvr>
                                      <p:tavLst>
                                        <p:tav tm="0">
                                          <p:val>
                                            <p:strVal val="1+#ppt_w/2"/>
                                          </p:val>
                                        </p:tav>
                                        <p:tav tm="100000">
                                          <p:val>
                                            <p:strVal val="#ppt_x"/>
                                          </p:val>
                                        </p:tav>
                                      </p:tavLst>
                                    </p:anim>
                                    <p:anim calcmode="lin" valueType="num">
                                      <p:cBhvr additive="base">
                                        <p:cTn id="429" dur="250" fill="hold"/>
                                        <p:tgtEl>
                                          <p:spTgt spid="123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is het gevolg van het enorme aanbod aan inhalatoren?</a:t>
            </a:r>
          </a:p>
        </p:txBody>
      </p:sp>
      <p:sp>
        <p:nvSpPr>
          <p:cNvPr id="3" name="Tijdelijke aanduiding voor inhoud 2"/>
          <p:cNvSpPr>
            <a:spLocks noGrp="1"/>
          </p:cNvSpPr>
          <p:nvPr>
            <p:ph idx="1"/>
          </p:nvPr>
        </p:nvSpPr>
        <p:spPr>
          <a:xfrm>
            <a:off x="443044" y="1634492"/>
            <a:ext cx="8740202" cy="4484941"/>
          </a:xfrm>
        </p:spPr>
        <p:txBody>
          <a:bodyPr/>
          <a:lstStyle/>
          <a:p>
            <a:r>
              <a:rPr lang="nl-NL" dirty="0"/>
              <a:t>Voorschrijvers zien soms door de bomen het bos niet meer</a:t>
            </a:r>
          </a:p>
          <a:p>
            <a:r>
              <a:rPr lang="nl-NL" dirty="0"/>
              <a:t>Suboptimale inhalatie instructies </a:t>
            </a:r>
          </a:p>
          <a:p>
            <a:r>
              <a:rPr lang="nl-NL" dirty="0"/>
              <a:t>Patiënten gebruiken heel vaak combinaties van inhalatoren die absoluut niet bij elkaar passen (er wordt niet uniform voorgeschreven)</a:t>
            </a:r>
          </a:p>
          <a:p>
            <a:r>
              <a:rPr lang="nl-NL" dirty="0"/>
              <a:t>Er wordt te vaak gewisseld van type inhalator</a:t>
            </a:r>
          </a:p>
          <a:p>
            <a:r>
              <a:rPr lang="nl-NL" b="1" dirty="0"/>
              <a:t>70-90% van de patiënten maakt fouten bij het inhaleren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4969" y="2192215"/>
            <a:ext cx="2338584" cy="233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847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pPr eaLnBrk="1" hangingPunct="1"/>
            <a:r>
              <a:rPr lang="nl-NL" altLang="nl-NL" dirty="0"/>
              <a:t>Dus een Long Formularium -&gt; om bij te dragen aan de oplossing </a:t>
            </a:r>
          </a:p>
        </p:txBody>
      </p:sp>
      <p:sp>
        <p:nvSpPr>
          <p:cNvPr id="20483" name="Tijdelijke aanduiding voor inhoud 2"/>
          <p:cNvSpPr>
            <a:spLocks noGrp="1"/>
          </p:cNvSpPr>
          <p:nvPr>
            <p:ph idx="1"/>
          </p:nvPr>
        </p:nvSpPr>
        <p:spPr/>
        <p:txBody>
          <a:bodyPr/>
          <a:lstStyle/>
          <a:p>
            <a:pPr eaLnBrk="1" hangingPunct="1"/>
            <a:r>
              <a:rPr lang="nl-NL" altLang="nl-NL" dirty="0"/>
              <a:t>Doel van het formularium</a:t>
            </a:r>
          </a:p>
          <a:p>
            <a:pPr marL="502920" lvl="1" indent="0" eaLnBrk="1" hangingPunct="1">
              <a:buNone/>
            </a:pPr>
            <a:endParaRPr lang="nl-NL" altLang="nl-NL" dirty="0"/>
          </a:p>
          <a:p>
            <a:pPr lvl="1" eaLnBrk="1" hangingPunct="1"/>
            <a:r>
              <a:rPr lang="nl-NL" altLang="nl-NL" dirty="0"/>
              <a:t>Vergroten van het inzicht van voorschrijvers</a:t>
            </a:r>
          </a:p>
          <a:p>
            <a:pPr lvl="1" eaLnBrk="1" hangingPunct="1"/>
            <a:r>
              <a:rPr lang="nl-NL" altLang="nl-NL" dirty="0"/>
              <a:t>Uniformiteit en daarmee betere behandeluitkomsten</a:t>
            </a:r>
          </a:p>
          <a:p>
            <a:pPr lvl="1" eaLnBrk="1" hangingPunct="1"/>
            <a:r>
              <a:rPr lang="nl-NL" altLang="nl-NL" dirty="0"/>
              <a:t>Betere therapietrouw</a:t>
            </a:r>
          </a:p>
          <a:p>
            <a:pPr lvl="1" eaLnBrk="1" hangingPunct="1"/>
            <a:r>
              <a:rPr lang="nl-NL" altLang="nl-NL" dirty="0"/>
              <a:t>Minimaal aantal gebruiksfouten</a:t>
            </a:r>
          </a:p>
          <a:p>
            <a:pPr lvl="1" eaLnBrk="1" hangingPunct="1"/>
            <a:r>
              <a:rPr lang="nl-NL" altLang="nl-NL" dirty="0"/>
              <a:t>Minder vaak wisselen van inhalator</a:t>
            </a:r>
          </a:p>
          <a:p>
            <a:pPr lvl="1" eaLnBrk="1" hangingPunct="1"/>
            <a:endParaRPr lang="nl-NL" altLang="nl-NL" dirty="0"/>
          </a:p>
          <a:p>
            <a:pPr lvl="1" eaLnBrk="1" hangingPunct="1"/>
            <a:r>
              <a:rPr lang="nl-NL" altLang="nl-NL" dirty="0"/>
              <a:t>Verbetering gezondheid patiënten</a:t>
            </a:r>
          </a:p>
          <a:p>
            <a:pPr lvl="1" eaLnBrk="1" hangingPunct="1"/>
            <a:r>
              <a:rPr lang="nl-NL" altLang="nl-NL" dirty="0"/>
              <a:t>Vermindering ziekenhuis opnames</a:t>
            </a:r>
          </a:p>
          <a:p>
            <a:pPr lvl="1" eaLnBrk="1" hangingPunct="1"/>
            <a:r>
              <a:rPr lang="nl-NL" altLang="nl-NL" dirty="0"/>
              <a:t>Daling kosten zorg</a:t>
            </a:r>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4553" y="3068102"/>
            <a:ext cx="701675"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2109" y="2444873"/>
            <a:ext cx="936625"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4386" y="4206241"/>
            <a:ext cx="468313"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7020" y="4217451"/>
            <a:ext cx="6096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2586" y="3223895"/>
            <a:ext cx="1671639"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04800" y="3558956"/>
            <a:ext cx="687387"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15553" y="3549811"/>
            <a:ext cx="9302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8732" y="2565558"/>
            <a:ext cx="779463"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26254" y="4243902"/>
            <a:ext cx="1149351"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40011" y="4851073"/>
            <a:ext cx="764860" cy="285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75637" y="4787858"/>
            <a:ext cx="362073" cy="7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467079" y="4860155"/>
            <a:ext cx="964835" cy="279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749287" y="2565558"/>
            <a:ext cx="1285508" cy="356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831441" y="3761682"/>
            <a:ext cx="992339" cy="288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08389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Uitgangspunten van de werkgroep van het longformularium</a:t>
            </a:r>
          </a:p>
        </p:txBody>
      </p:sp>
      <p:sp>
        <p:nvSpPr>
          <p:cNvPr id="3" name="Tijdelijke aanduiding voor inhoud 2"/>
          <p:cNvSpPr>
            <a:spLocks noGrp="1"/>
          </p:cNvSpPr>
          <p:nvPr>
            <p:ph idx="1"/>
          </p:nvPr>
        </p:nvSpPr>
        <p:spPr/>
        <p:txBody>
          <a:bodyPr>
            <a:normAutofit/>
          </a:bodyPr>
          <a:lstStyle/>
          <a:p>
            <a:r>
              <a:rPr lang="nl-NL" sz="2400" dirty="0"/>
              <a:t>Het verschil tussen de inhalatoren is groter dan het verschil tussen de verschillende stoffen binnen de geneesmiddelgroep. Wie kiezen dus primair voor een device, niet voor een geneesmiddel</a:t>
            </a:r>
          </a:p>
          <a:p>
            <a:r>
              <a:rPr lang="nl-NL" sz="2400" dirty="0" smtClean="0"/>
              <a:t>Keuze </a:t>
            </a:r>
            <a:r>
              <a:rPr lang="nl-NL" sz="2400" dirty="0"/>
              <a:t>voor 3 doseringsvormen, dus aerosol, poeder, </a:t>
            </a:r>
            <a:r>
              <a:rPr lang="nl-NL" sz="2400" dirty="0" err="1"/>
              <a:t>softmist</a:t>
            </a:r>
            <a:endParaRPr lang="nl-NL" sz="2400" dirty="0"/>
          </a:p>
          <a:p>
            <a:r>
              <a:rPr lang="nl-NL" sz="2400" dirty="0"/>
              <a:t>Er zijn geen keuzes gemaakt op basis van inhalatiekracht. </a:t>
            </a:r>
            <a:endParaRPr lang="nl-NL" sz="2400" dirty="0" smtClean="0"/>
          </a:p>
          <a:p>
            <a:r>
              <a:rPr lang="nl-NL" sz="2400" dirty="0"/>
              <a:t>Er is gekozen voor een formularium voor zowel astma als COPD </a:t>
            </a:r>
            <a:endParaRPr lang="nl-NL" sz="2400" dirty="0"/>
          </a:p>
          <a:p>
            <a:r>
              <a:rPr lang="nl-NL" sz="2400" dirty="0"/>
              <a:t>Vervolgens: Een set aanvullende criteria om tot rationele keuze te </a:t>
            </a:r>
            <a:r>
              <a:rPr lang="nl-NL" sz="2400" dirty="0" smtClean="0"/>
              <a:t>komen</a:t>
            </a:r>
          </a:p>
          <a:p>
            <a:r>
              <a:rPr lang="nl-NL" sz="2400" dirty="0"/>
              <a:t>Er is gekozen voor een formularium voor zowel astma als COPD </a:t>
            </a:r>
          </a:p>
          <a:p>
            <a:r>
              <a:rPr lang="nl-NL" sz="2400" dirty="0"/>
              <a:t>Voor zowel astma als voor COPD zijn alle benodigde therapiestappen vastgesteld </a:t>
            </a:r>
          </a:p>
          <a:p>
            <a:endParaRPr lang="nl-NL" sz="2400" dirty="0"/>
          </a:p>
        </p:txBody>
      </p:sp>
    </p:spTree>
    <p:extLst>
      <p:ext uri="{BB962C8B-B14F-4D97-AF65-F5344CB8AC3E}">
        <p14:creationId xmlns:p14="http://schemas.microsoft.com/office/powerpoint/2010/main" val="161247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Uitgangspunten van de werkgroep van het longformularium</a:t>
            </a:r>
          </a:p>
        </p:txBody>
      </p:sp>
      <p:sp>
        <p:nvSpPr>
          <p:cNvPr id="3" name="Tijdelijke aanduiding voor inhoud 2"/>
          <p:cNvSpPr>
            <a:spLocks noGrp="1"/>
          </p:cNvSpPr>
          <p:nvPr>
            <p:ph idx="1"/>
          </p:nvPr>
        </p:nvSpPr>
        <p:spPr/>
        <p:txBody>
          <a:bodyPr>
            <a:normAutofit/>
          </a:bodyPr>
          <a:lstStyle/>
          <a:p>
            <a:pPr marL="0" indent="0">
              <a:buNone/>
            </a:pPr>
            <a:r>
              <a:rPr lang="nl-NL" sz="2400" dirty="0"/>
              <a:t>Vervolgens: Een aanvullende set criteria om tot rationele keuze te komen</a:t>
            </a:r>
          </a:p>
          <a:p>
            <a:r>
              <a:rPr lang="nl-NL" sz="2400" dirty="0"/>
              <a:t>Multi-</a:t>
            </a:r>
            <a:r>
              <a:rPr lang="nl-NL" sz="2400" dirty="0" err="1"/>
              <a:t>singledose</a:t>
            </a:r>
            <a:endParaRPr lang="nl-NL" sz="2400" dirty="0"/>
          </a:p>
          <a:p>
            <a:r>
              <a:rPr lang="nl-NL" sz="2400" dirty="0"/>
              <a:t>Teller</a:t>
            </a:r>
          </a:p>
          <a:p>
            <a:r>
              <a:rPr lang="nl-NL" sz="2400" dirty="0"/>
              <a:t>Uniformiteit</a:t>
            </a:r>
          </a:p>
          <a:p>
            <a:r>
              <a:rPr lang="nl-NL" sz="2400" dirty="0"/>
              <a:t>Gebruiksgemak</a:t>
            </a:r>
          </a:p>
          <a:p>
            <a:endParaRPr lang="nl-NL" sz="2400" dirty="0"/>
          </a:p>
        </p:txBody>
      </p:sp>
    </p:spTree>
    <p:extLst>
      <p:ext uri="{BB962C8B-B14F-4D97-AF65-F5344CB8AC3E}">
        <p14:creationId xmlns:p14="http://schemas.microsoft.com/office/powerpoint/2010/main" val="193204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Eerst de chaos georganiseerd</a:t>
            </a:r>
            <a:endParaRPr lang="en-GB"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67686"/>
            <a:ext cx="7637219" cy="4460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25787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Criterium 1</a:t>
            </a:r>
            <a:endParaRPr lang="en-GB" dirty="0"/>
          </a:p>
        </p:txBody>
      </p:sp>
      <p:sp>
        <p:nvSpPr>
          <p:cNvPr id="3" name="Tijdelijke aanduiding voor inhoud 2"/>
          <p:cNvSpPr>
            <a:spLocks noGrp="1"/>
          </p:cNvSpPr>
          <p:nvPr>
            <p:ph idx="1"/>
          </p:nvPr>
        </p:nvSpPr>
        <p:spPr>
          <a:xfrm>
            <a:off x="2508740" y="1552431"/>
            <a:ext cx="8939139" cy="4484941"/>
          </a:xfrm>
        </p:spPr>
        <p:txBody>
          <a:bodyPr/>
          <a:lstStyle/>
          <a:p>
            <a:pPr marL="0" indent="0" algn="ctr" defTabSz="872532">
              <a:spcAft>
                <a:spcPts val="600"/>
              </a:spcAft>
              <a:buNone/>
              <a:defRPr/>
            </a:pPr>
            <a:endParaRPr lang="nl-NL" sz="2400" b="1" dirty="0">
              <a:solidFill>
                <a:schemeClr val="tx2"/>
              </a:solidFill>
              <a:latin typeface="Calibri" panose="020F0502020204030204" pitchFamily="34" charset="0"/>
            </a:endParaRPr>
          </a:p>
          <a:p>
            <a:pPr marL="0" indent="0" algn="ctr" defTabSz="872532">
              <a:spcAft>
                <a:spcPts val="600"/>
              </a:spcAft>
              <a:buNone/>
              <a:defRPr/>
            </a:pPr>
            <a:r>
              <a:rPr lang="nl-NL" dirty="0">
                <a:solidFill>
                  <a:schemeClr val="tx2"/>
                </a:solidFill>
                <a:latin typeface="Calibri" panose="020F0502020204030204" pitchFamily="34" charset="0"/>
              </a:rPr>
              <a:t>“W</a:t>
            </a:r>
            <a:r>
              <a:rPr lang="nl-NL" altLang="nl-NL" dirty="0">
                <a:solidFill>
                  <a:schemeClr val="tx2"/>
                </a:solidFill>
                <a:latin typeface="Calibri" panose="020F0502020204030204" pitchFamily="34" charset="0"/>
              </a:rPr>
              <a:t>anneer er voor dezelfde werkzame stof een keuzemogelijkheid is tussen een poederinhalator </a:t>
            </a:r>
            <a:r>
              <a:rPr lang="nl-NL" altLang="nl-NL" dirty="0" err="1">
                <a:solidFill>
                  <a:schemeClr val="tx2"/>
                </a:solidFill>
                <a:latin typeface="Calibri" panose="020F0502020204030204" pitchFamily="34" charset="0"/>
              </a:rPr>
              <a:t>singledose</a:t>
            </a:r>
            <a:r>
              <a:rPr lang="nl-NL" altLang="nl-NL" dirty="0">
                <a:solidFill>
                  <a:schemeClr val="tx2"/>
                </a:solidFill>
                <a:latin typeface="Calibri" panose="020F0502020204030204" pitchFamily="34" charset="0"/>
              </a:rPr>
              <a:t> en een poederinhalator </a:t>
            </a:r>
            <a:r>
              <a:rPr lang="nl-NL" altLang="nl-NL" dirty="0" err="1">
                <a:solidFill>
                  <a:schemeClr val="tx2"/>
                </a:solidFill>
                <a:latin typeface="Calibri" panose="020F0502020204030204" pitchFamily="34" charset="0"/>
              </a:rPr>
              <a:t>multidose</a:t>
            </a:r>
            <a:r>
              <a:rPr lang="nl-NL" altLang="nl-NL" dirty="0">
                <a:solidFill>
                  <a:schemeClr val="tx2"/>
                </a:solidFill>
                <a:latin typeface="Calibri" panose="020F0502020204030204" pitchFamily="34" charset="0"/>
              </a:rPr>
              <a:t> dan is het advies om in het algemeen vanwege het gebruiksgemak een poederinhalator </a:t>
            </a:r>
            <a:r>
              <a:rPr lang="nl-NL" altLang="nl-NL" sz="2400" b="1" i="1" dirty="0" err="1">
                <a:solidFill>
                  <a:schemeClr val="tx2"/>
                </a:solidFill>
                <a:latin typeface="Calibri" panose="020F0502020204030204" pitchFamily="34" charset="0"/>
              </a:rPr>
              <a:t>multidose</a:t>
            </a:r>
            <a:r>
              <a:rPr lang="nl-NL" altLang="nl-NL" sz="3200" dirty="0">
                <a:solidFill>
                  <a:schemeClr val="tx2"/>
                </a:solidFill>
                <a:latin typeface="Calibri" panose="020F0502020204030204" pitchFamily="34" charset="0"/>
              </a:rPr>
              <a:t> </a:t>
            </a:r>
            <a:r>
              <a:rPr lang="nl-NL" altLang="nl-NL" dirty="0">
                <a:solidFill>
                  <a:schemeClr val="tx2"/>
                </a:solidFill>
                <a:latin typeface="Calibri" panose="020F0502020204030204" pitchFamily="34" charset="0"/>
              </a:rPr>
              <a:t>voor te schrijven”</a:t>
            </a:r>
          </a:p>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2584942"/>
            <a:ext cx="1965812" cy="1965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23855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zijn nou </a:t>
            </a:r>
            <a:r>
              <a:rPr lang="nl-NL" dirty="0" err="1"/>
              <a:t>singledose</a:t>
            </a:r>
            <a:r>
              <a:rPr lang="nl-NL" dirty="0"/>
              <a:t> inhalatoren?</a:t>
            </a:r>
            <a:endParaRPr lang="en-GB"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15" y="1855850"/>
            <a:ext cx="7308973" cy="428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44426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Die hebben we op basis van het NHG criterium weggestreept</a:t>
            </a:r>
            <a:endParaRPr lang="en-GB"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260" y="1857015"/>
            <a:ext cx="7240875" cy="421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0980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Programma </a:t>
            </a:r>
          </a:p>
        </p:txBody>
      </p:sp>
      <p:sp>
        <p:nvSpPr>
          <p:cNvPr id="3" name="Tijdelijke aanduiding voor inhoud 2"/>
          <p:cNvSpPr>
            <a:spLocks noGrp="1"/>
          </p:cNvSpPr>
          <p:nvPr>
            <p:ph idx="1"/>
          </p:nvPr>
        </p:nvSpPr>
        <p:spPr/>
        <p:txBody>
          <a:bodyPr>
            <a:normAutofit/>
          </a:bodyPr>
          <a:lstStyle/>
          <a:p>
            <a:r>
              <a:rPr lang="nl-NL" dirty="0"/>
              <a:t>Wat zien we in richtlijnen</a:t>
            </a:r>
          </a:p>
          <a:p>
            <a:r>
              <a:rPr lang="nl-NL" dirty="0"/>
              <a:t>Wat is de onderbouwing hiervan vanuit studies</a:t>
            </a:r>
          </a:p>
          <a:p>
            <a:r>
              <a:rPr lang="nl-NL" dirty="0"/>
              <a:t>Wat zien we hiervan terug in de praktijk</a:t>
            </a:r>
          </a:p>
          <a:p>
            <a:r>
              <a:rPr lang="nl-NL" dirty="0"/>
              <a:t>Het longformularium als oplossing</a:t>
            </a:r>
          </a:p>
          <a:p>
            <a:r>
              <a:rPr lang="nl-NL" dirty="0"/>
              <a:t>Hoe zijn de keuzes ‘tot stand gekomen</a:t>
            </a:r>
          </a:p>
          <a:p>
            <a:r>
              <a:rPr lang="nl-NL" dirty="0"/>
              <a:t>Hoe kies je als voorschrijver een inhalator bij een  specifieke patiënt </a:t>
            </a:r>
          </a:p>
          <a:p>
            <a:r>
              <a:rPr lang="nl-NL" dirty="0"/>
              <a:t>casuïstiek</a:t>
            </a:r>
          </a:p>
          <a:p>
            <a:r>
              <a:rPr lang="nl-NL" dirty="0"/>
              <a:t>Hoe gaan we lokaal implementeren en welke afspraken maken we</a:t>
            </a:r>
          </a:p>
          <a:p>
            <a:pPr marL="0" indent="0">
              <a:buNone/>
            </a:pPr>
            <a:endParaRPr lang="nl-NL" dirty="0"/>
          </a:p>
        </p:txBody>
      </p:sp>
    </p:spTree>
    <p:extLst>
      <p:ext uri="{BB962C8B-B14F-4D97-AF65-F5344CB8AC3E}">
        <p14:creationId xmlns:p14="http://schemas.microsoft.com/office/powerpoint/2010/main" val="16016411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Criterium 2</a:t>
            </a:r>
            <a:endParaRPr lang="en-GB" dirty="0"/>
          </a:p>
        </p:txBody>
      </p:sp>
      <p:sp>
        <p:nvSpPr>
          <p:cNvPr id="3" name="Tijdelijke aanduiding voor inhoud 2"/>
          <p:cNvSpPr>
            <a:spLocks noGrp="1"/>
          </p:cNvSpPr>
          <p:nvPr>
            <p:ph idx="1"/>
          </p:nvPr>
        </p:nvSpPr>
        <p:spPr>
          <a:xfrm>
            <a:off x="2508740" y="1552431"/>
            <a:ext cx="8939139" cy="4484941"/>
          </a:xfrm>
        </p:spPr>
        <p:txBody>
          <a:bodyPr/>
          <a:lstStyle/>
          <a:p>
            <a:pPr marL="0" indent="0" algn="ctr" defTabSz="872532">
              <a:spcAft>
                <a:spcPts val="600"/>
              </a:spcAft>
              <a:buNone/>
              <a:defRPr/>
            </a:pPr>
            <a:endParaRPr lang="nl-NL" sz="2400" b="1" dirty="0">
              <a:solidFill>
                <a:schemeClr val="tx2"/>
              </a:solidFill>
              <a:latin typeface="Calibri" panose="020F0502020204030204" pitchFamily="34" charset="0"/>
            </a:endParaRPr>
          </a:p>
          <a:p>
            <a:pPr marL="0" indent="0">
              <a:buNone/>
            </a:pPr>
            <a:r>
              <a:rPr lang="nl-NL" dirty="0">
                <a:solidFill>
                  <a:schemeClr val="tx2"/>
                </a:solidFill>
                <a:latin typeface="Calibri" panose="020F0502020204030204" pitchFamily="34" charset="0"/>
              </a:rPr>
              <a:t>“</a:t>
            </a:r>
            <a:r>
              <a:rPr lang="nl-NL" altLang="nl-NL" dirty="0">
                <a:solidFill>
                  <a:schemeClr val="tx2"/>
                </a:solidFill>
                <a:latin typeface="Calibri" panose="020F0502020204030204" pitchFamily="34" charset="0"/>
              </a:rPr>
              <a:t>De voorkeur gaat, indien mogelijk, uit naar een inhalatiemiddel met een </a:t>
            </a:r>
            <a:r>
              <a:rPr lang="nl-NL" altLang="nl-NL" sz="2400" b="1" i="1" dirty="0">
                <a:solidFill>
                  <a:schemeClr val="tx2"/>
                </a:solidFill>
                <a:latin typeface="Calibri" panose="020F0502020204030204" pitchFamily="34" charset="0"/>
              </a:rPr>
              <a:t>dosisteller of -indicator</a:t>
            </a:r>
            <a:r>
              <a:rPr lang="nl-NL" altLang="nl-NL" sz="2400" i="1" dirty="0">
                <a:solidFill>
                  <a:schemeClr val="tx2"/>
                </a:solidFill>
                <a:latin typeface="Calibri" panose="020F0502020204030204" pitchFamily="34" charset="0"/>
              </a:rPr>
              <a:t> </a:t>
            </a:r>
            <a:r>
              <a:rPr lang="nl-NL" altLang="nl-NL" dirty="0">
                <a:solidFill>
                  <a:schemeClr val="tx2"/>
                </a:solidFill>
                <a:latin typeface="Calibri" panose="020F0502020204030204" pitchFamily="34" charset="0"/>
              </a:rPr>
              <a:t>om het risico te verminderen dat de patiënt een lege inhalator gebruikt”</a:t>
            </a:r>
          </a:p>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2584942"/>
            <a:ext cx="1965812" cy="1965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10848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Welke inhalatoren hebben geen dosisteller of indicator?</a:t>
            </a:r>
            <a:endParaRPr lang="en-GB"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321" y="1805354"/>
            <a:ext cx="7621311" cy="4438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30706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Die er eerst uit</a:t>
            </a:r>
            <a:endParaRPr lang="en-GB"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188" y="1781908"/>
            <a:ext cx="7641443"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72737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Criterium 3</a:t>
            </a:r>
            <a:endParaRPr lang="en-GB" dirty="0"/>
          </a:p>
        </p:txBody>
      </p:sp>
      <p:sp>
        <p:nvSpPr>
          <p:cNvPr id="3" name="Tijdelijke aanduiding voor inhoud 2"/>
          <p:cNvSpPr>
            <a:spLocks noGrp="1"/>
          </p:cNvSpPr>
          <p:nvPr>
            <p:ph idx="1"/>
          </p:nvPr>
        </p:nvSpPr>
        <p:spPr>
          <a:xfrm>
            <a:off x="2508740" y="1552431"/>
            <a:ext cx="8939139" cy="4484941"/>
          </a:xfrm>
        </p:spPr>
        <p:txBody>
          <a:bodyPr/>
          <a:lstStyle/>
          <a:p>
            <a:pPr marL="0" indent="0" algn="ctr" defTabSz="872532">
              <a:spcAft>
                <a:spcPts val="600"/>
              </a:spcAft>
              <a:buNone/>
              <a:defRPr/>
            </a:pPr>
            <a:endParaRPr lang="nl-NL" sz="2400" b="1" dirty="0">
              <a:solidFill>
                <a:schemeClr val="tx2"/>
              </a:solidFill>
              <a:latin typeface="Calibri" panose="020F0502020204030204" pitchFamily="34" charset="0"/>
            </a:endParaRPr>
          </a:p>
          <a:p>
            <a:pPr marL="0" indent="0" algn="ctr" defTabSz="872532">
              <a:buNone/>
              <a:defRPr/>
            </a:pPr>
            <a:r>
              <a:rPr lang="nl-NL" dirty="0">
                <a:solidFill>
                  <a:schemeClr val="tx2"/>
                </a:solidFill>
                <a:latin typeface="Calibri" panose="020F0502020204030204" pitchFamily="34" charset="0"/>
              </a:rPr>
              <a:t>“</a:t>
            </a:r>
            <a:r>
              <a:rPr lang="nl-NL" altLang="nl-NL" dirty="0">
                <a:solidFill>
                  <a:schemeClr val="tx2"/>
                </a:solidFill>
                <a:latin typeface="Calibri" panose="020F0502020204030204" pitchFamily="34" charset="0"/>
              </a:rPr>
              <a:t>Bij patiënten die meerdere inhalatiemiddelen gebruiken wordt gestreefd naar</a:t>
            </a:r>
            <a:r>
              <a:rPr lang="nl-NL" altLang="nl-NL" i="1" dirty="0">
                <a:solidFill>
                  <a:schemeClr val="tx2"/>
                </a:solidFill>
                <a:latin typeface="Calibri" panose="020F0502020204030204" pitchFamily="34" charset="0"/>
              </a:rPr>
              <a:t> </a:t>
            </a:r>
            <a:r>
              <a:rPr lang="nl-NL" altLang="nl-NL" sz="2400" b="1" i="1" dirty="0">
                <a:solidFill>
                  <a:schemeClr val="tx2"/>
                </a:solidFill>
                <a:latin typeface="Calibri" panose="020F0502020204030204" pitchFamily="34" charset="0"/>
              </a:rPr>
              <a:t>uniformiteit in de toedieningsvorm</a:t>
            </a:r>
            <a:r>
              <a:rPr lang="nl-NL" altLang="nl-NL" dirty="0">
                <a:solidFill>
                  <a:schemeClr val="tx2"/>
                </a:solidFill>
                <a:latin typeface="Calibri" panose="020F0502020204030204" pitchFamily="34" charset="0"/>
              </a:rPr>
              <a:t>”</a:t>
            </a:r>
          </a:p>
          <a:p>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2584942"/>
            <a:ext cx="1965812" cy="1965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17921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Bij welke inhalatoren is uniformiteit niet mogelijk?</a:t>
            </a:r>
            <a:endParaRPr lang="en-GB"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478" y="1758714"/>
            <a:ext cx="7890118" cy="4707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17028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067" y="1844627"/>
            <a:ext cx="7860811" cy="4605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35435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Criterium 4</a:t>
            </a:r>
            <a:endParaRPr lang="en-GB" dirty="0"/>
          </a:p>
        </p:txBody>
      </p:sp>
      <p:sp>
        <p:nvSpPr>
          <p:cNvPr id="3" name="Tijdelijke aanduiding voor inhoud 2"/>
          <p:cNvSpPr>
            <a:spLocks noGrp="1"/>
          </p:cNvSpPr>
          <p:nvPr>
            <p:ph idx="1"/>
          </p:nvPr>
        </p:nvSpPr>
        <p:spPr>
          <a:xfrm>
            <a:off x="2508740" y="1552431"/>
            <a:ext cx="8939139" cy="4484941"/>
          </a:xfrm>
        </p:spPr>
        <p:txBody>
          <a:bodyPr/>
          <a:lstStyle/>
          <a:p>
            <a:pPr marL="0" indent="0" algn="ctr" defTabSz="872532">
              <a:spcAft>
                <a:spcPts val="600"/>
              </a:spcAft>
              <a:buNone/>
              <a:defRPr/>
            </a:pPr>
            <a:endParaRPr lang="nl-NL" sz="2400" b="1" dirty="0">
              <a:solidFill>
                <a:schemeClr val="tx2"/>
              </a:solidFill>
              <a:latin typeface="Calibri" panose="020F0502020204030204" pitchFamily="34" charset="0"/>
            </a:endParaRPr>
          </a:p>
          <a:p>
            <a:pPr marL="0" indent="0" algn="ctr" defTabSz="872532">
              <a:buNone/>
              <a:defRPr/>
            </a:pPr>
            <a:r>
              <a:rPr lang="nl-NL" sz="1600" dirty="0">
                <a:solidFill>
                  <a:schemeClr val="tx2"/>
                </a:solidFill>
                <a:latin typeface="Calibri" panose="020F0502020204030204" pitchFamily="34" charset="0"/>
              </a:rPr>
              <a:t>“</a:t>
            </a:r>
            <a:r>
              <a:rPr lang="nl-NL" altLang="nl-NL" dirty="0">
                <a:solidFill>
                  <a:schemeClr val="tx2"/>
                </a:solidFill>
                <a:latin typeface="Calibri" panose="020F0502020204030204" pitchFamily="34" charset="0"/>
              </a:rPr>
              <a:t>Bij de keuze van de toedieningsvorm houdt de huisarts rekening met </a:t>
            </a:r>
            <a:r>
              <a:rPr lang="nl-NL" altLang="nl-NL" sz="2400" b="1" i="1" dirty="0">
                <a:solidFill>
                  <a:schemeClr val="tx2"/>
                </a:solidFill>
                <a:latin typeface="Calibri" panose="020F0502020204030204" pitchFamily="34" charset="0"/>
              </a:rPr>
              <a:t>de voorkeur, vaardigheden en levensstijl van de patiënt en het gebruiksgemak</a:t>
            </a:r>
            <a:r>
              <a:rPr lang="nl-NL" altLang="nl-NL" dirty="0">
                <a:solidFill>
                  <a:schemeClr val="tx2"/>
                </a:solidFill>
                <a:latin typeface="Calibri" panose="020F0502020204030204" pitchFamily="34" charset="0"/>
              </a:rPr>
              <a:t>”</a:t>
            </a:r>
          </a:p>
          <a:p>
            <a:pPr marL="0" indent="0" algn="ctr" defTabSz="872532">
              <a:buNone/>
              <a:defRPr/>
            </a:pPr>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2584942"/>
            <a:ext cx="1965812" cy="1965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42916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83486210"/>
              </p:ext>
            </p:extLst>
          </p:nvPr>
        </p:nvGraphicFramePr>
        <p:xfrm>
          <a:off x="451828" y="902679"/>
          <a:ext cx="11154019" cy="5416695"/>
        </p:xfrm>
        <a:graphic>
          <a:graphicData uri="http://schemas.openxmlformats.org/drawingml/2006/table">
            <a:tbl>
              <a:tblPr firstRow="1" bandRow="1">
                <a:tableStyleId>{69012ECD-51FC-41F1-AA8D-1B2483CD663E}</a:tableStyleId>
              </a:tblPr>
              <a:tblGrid>
                <a:gridCol w="872880">
                  <a:extLst>
                    <a:ext uri="{9D8B030D-6E8A-4147-A177-3AD203B41FA5}">
                      <a16:colId xmlns:a16="http://schemas.microsoft.com/office/drawing/2014/main" val="20000"/>
                    </a:ext>
                  </a:extLst>
                </a:gridCol>
                <a:gridCol w="1154464">
                  <a:extLst>
                    <a:ext uri="{9D8B030D-6E8A-4147-A177-3AD203B41FA5}">
                      <a16:colId xmlns:a16="http://schemas.microsoft.com/office/drawing/2014/main" val="20001"/>
                    </a:ext>
                  </a:extLst>
                </a:gridCol>
                <a:gridCol w="1591851">
                  <a:extLst>
                    <a:ext uri="{9D8B030D-6E8A-4147-A177-3AD203B41FA5}">
                      <a16:colId xmlns:a16="http://schemas.microsoft.com/office/drawing/2014/main" val="20002"/>
                    </a:ext>
                  </a:extLst>
                </a:gridCol>
                <a:gridCol w="1883706">
                  <a:extLst>
                    <a:ext uri="{9D8B030D-6E8A-4147-A177-3AD203B41FA5}">
                      <a16:colId xmlns:a16="http://schemas.microsoft.com/office/drawing/2014/main" val="20003"/>
                    </a:ext>
                  </a:extLst>
                </a:gridCol>
                <a:gridCol w="1883706">
                  <a:extLst>
                    <a:ext uri="{9D8B030D-6E8A-4147-A177-3AD203B41FA5}">
                      <a16:colId xmlns:a16="http://schemas.microsoft.com/office/drawing/2014/main" val="20004"/>
                    </a:ext>
                  </a:extLst>
                </a:gridCol>
                <a:gridCol w="1883706">
                  <a:extLst>
                    <a:ext uri="{9D8B030D-6E8A-4147-A177-3AD203B41FA5}">
                      <a16:colId xmlns:a16="http://schemas.microsoft.com/office/drawing/2014/main" val="20005"/>
                    </a:ext>
                  </a:extLst>
                </a:gridCol>
                <a:gridCol w="1883706">
                  <a:extLst>
                    <a:ext uri="{9D8B030D-6E8A-4147-A177-3AD203B41FA5}">
                      <a16:colId xmlns:a16="http://schemas.microsoft.com/office/drawing/2014/main" val="20006"/>
                    </a:ext>
                  </a:extLst>
                </a:gridCol>
              </a:tblGrid>
              <a:tr h="320079">
                <a:tc>
                  <a:txBody>
                    <a:bodyPr/>
                    <a:lstStyle/>
                    <a:p>
                      <a:pPr algn="ctr">
                        <a:lnSpc>
                          <a:spcPct val="115000"/>
                        </a:lnSpc>
                        <a:spcAft>
                          <a:spcPts val="0"/>
                        </a:spcAft>
                      </a:pPr>
                      <a:endParaRPr lang="nl-NL" sz="1200" dirty="0">
                        <a:solidFill>
                          <a:schemeClr val="tx2"/>
                        </a:solidFill>
                        <a:latin typeface="Calibri" panose="020F0502020204030204" pitchFamily="34" charset="0"/>
                        <a:ea typeface="Calibri"/>
                        <a:cs typeface="Times New Roman"/>
                      </a:endParaRPr>
                    </a:p>
                  </a:txBody>
                  <a:tcPr marL="94332" marR="94332" marT="35372" marB="3537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nl-NL" sz="1400" dirty="0">
                          <a:solidFill>
                            <a:schemeClr val="tx2"/>
                          </a:solidFill>
                        </a:rPr>
                        <a:t>Inhalator</a:t>
                      </a:r>
                      <a:endParaRPr lang="nl-NL" sz="1400" dirty="0">
                        <a:solidFill>
                          <a:schemeClr val="tx2"/>
                        </a:solidFill>
                        <a:latin typeface="Calibri" panose="020F0502020204030204" pitchFamily="34" charset="0"/>
                        <a:ea typeface="Calibri"/>
                        <a:cs typeface="Times New Roman"/>
                      </a:endParaRPr>
                    </a:p>
                  </a:txBody>
                  <a:tcPr marL="94332" marR="94332" marT="35372" marB="3537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nl-NL" sz="1400" baseline="0" dirty="0">
                          <a:solidFill>
                            <a:schemeClr val="tx2"/>
                          </a:solidFill>
                        </a:rPr>
                        <a:t>Foutkans </a:t>
                      </a:r>
                      <a:endParaRPr lang="nl-NL" sz="1400" dirty="0">
                        <a:solidFill>
                          <a:schemeClr val="tx2"/>
                        </a:solidFill>
                        <a:latin typeface="Calibri" panose="020F0502020204030204" pitchFamily="34" charset="0"/>
                        <a:ea typeface="Calibri"/>
                        <a:cs typeface="Times New Roman"/>
                      </a:endParaRPr>
                    </a:p>
                  </a:txBody>
                  <a:tcPr marL="94332" marR="94332" marT="35372" marB="3537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nl-NL" sz="1400" dirty="0">
                          <a:solidFill>
                            <a:schemeClr val="tx2"/>
                          </a:solidFill>
                        </a:rPr>
                        <a:t>Doseerfrequentie</a:t>
                      </a:r>
                      <a:endParaRPr lang="nl-NL" sz="1400" dirty="0">
                        <a:solidFill>
                          <a:schemeClr val="tx2"/>
                        </a:solidFill>
                        <a:latin typeface="Calibri" panose="020F0502020204030204" pitchFamily="34" charset="0"/>
                        <a:ea typeface="Calibri"/>
                        <a:cs typeface="Times New Roman"/>
                      </a:endParaRPr>
                    </a:p>
                  </a:txBody>
                  <a:tcPr marL="94332" marR="94332" marT="35372" marB="3537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nl-NL" sz="1400" dirty="0">
                          <a:solidFill>
                            <a:schemeClr val="tx2"/>
                          </a:solidFill>
                        </a:rPr>
                        <a:t>Aantal handelingen</a:t>
                      </a:r>
                      <a:endParaRPr lang="nl-NL" sz="1400" dirty="0">
                        <a:solidFill>
                          <a:schemeClr val="tx2"/>
                        </a:solidFill>
                        <a:latin typeface="Calibri" panose="020F0502020204030204" pitchFamily="34" charset="0"/>
                        <a:ea typeface="Calibri"/>
                        <a:cs typeface="Times New Roman"/>
                      </a:endParaRPr>
                    </a:p>
                  </a:txBody>
                  <a:tcPr marL="94332" marR="94332" marT="35372" marB="3537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nl-NL" sz="1400" dirty="0">
                          <a:solidFill>
                            <a:schemeClr val="tx2"/>
                          </a:solidFill>
                        </a:rPr>
                        <a:t>Stoffen</a:t>
                      </a:r>
                      <a:endParaRPr lang="nl-NL" sz="1400" dirty="0">
                        <a:solidFill>
                          <a:schemeClr val="tx2"/>
                        </a:solidFill>
                        <a:latin typeface="Calibri" panose="020F0502020204030204" pitchFamily="34" charset="0"/>
                        <a:ea typeface="Calibri"/>
                        <a:cs typeface="Times New Roman"/>
                      </a:endParaRPr>
                    </a:p>
                  </a:txBody>
                  <a:tcPr marL="94332" marR="94332" marT="35372" marB="3537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nl-NL" sz="1400" dirty="0">
                          <a:solidFill>
                            <a:schemeClr val="tx2"/>
                          </a:solidFill>
                        </a:rPr>
                        <a:t>Weerstand</a:t>
                      </a:r>
                      <a:endParaRPr lang="nl-NL" sz="1400" dirty="0">
                        <a:solidFill>
                          <a:schemeClr val="tx2"/>
                        </a:solidFill>
                        <a:latin typeface="Calibri" panose="020F0502020204030204" pitchFamily="34" charset="0"/>
                        <a:ea typeface="Calibri"/>
                        <a:cs typeface="Times New Roman"/>
                      </a:endParaRPr>
                    </a:p>
                  </a:txBody>
                  <a:tcPr marL="94332" marR="94332" marT="35372" marB="3537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772851">
                <a:tc>
                  <a:txBody>
                    <a:bodyPr/>
                    <a:lstStyle/>
                    <a:p>
                      <a:endParaRPr lang="nl-NL" sz="1200" dirty="0">
                        <a:solidFill>
                          <a:schemeClr val="tx2"/>
                        </a:solidFill>
                        <a:latin typeface="Calibri" panose="020F0502020204030204" pitchFamily="34" charset="0"/>
                      </a:endParaRPr>
                    </a:p>
                  </a:txBody>
                  <a:tcPr marL="94332" marR="94332" marT="35372" marB="3537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nl-NL" sz="1600" dirty="0" err="1">
                          <a:solidFill>
                            <a:schemeClr val="tx2"/>
                          </a:solidFill>
                        </a:rPr>
                        <a:t>Turbuhaler</a:t>
                      </a:r>
                      <a:endParaRPr lang="nl-NL" sz="1600" dirty="0">
                        <a:solidFill>
                          <a:schemeClr val="tx2"/>
                        </a:solidFill>
                        <a:latin typeface="Calibri" panose="020F0502020204030204" pitchFamily="34" charset="0"/>
                      </a:endParaRPr>
                    </a:p>
                  </a:txBody>
                  <a:tcPr marL="94332" marR="94332" marT="35372" marB="3537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nl-NL" sz="1200" baseline="0" dirty="0">
                          <a:solidFill>
                            <a:schemeClr val="tx2"/>
                          </a:solidFill>
                        </a:rPr>
                        <a:t>Rechtop houden bij het gebruiksklaar maken</a:t>
                      </a:r>
                      <a:endParaRPr lang="nl-NL" sz="1200" dirty="0">
                        <a:solidFill>
                          <a:schemeClr val="tx2"/>
                        </a:solidFill>
                        <a:latin typeface="Calibri" panose="020F0502020204030204" pitchFamily="34" charset="0"/>
                      </a:endParaRPr>
                    </a:p>
                  </a:txBody>
                  <a:tcPr marL="94332" marR="94332" marT="35372" marB="3537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nl-NL" sz="1600" dirty="0">
                          <a:solidFill>
                            <a:schemeClr val="tx2"/>
                          </a:solidFill>
                        </a:rPr>
                        <a:t>2</a:t>
                      </a:r>
                      <a:r>
                        <a:rPr lang="nl-NL" sz="1600" baseline="0" dirty="0">
                          <a:solidFill>
                            <a:schemeClr val="tx2"/>
                          </a:solidFill>
                        </a:rPr>
                        <a:t> keer daags</a:t>
                      </a:r>
                      <a:endParaRPr lang="nl-NL" sz="1600" dirty="0">
                        <a:solidFill>
                          <a:schemeClr val="tx2"/>
                        </a:solidFill>
                        <a:latin typeface="Calibri" panose="020F0502020204030204" pitchFamily="34" charset="0"/>
                      </a:endParaRPr>
                    </a:p>
                  </a:txBody>
                  <a:tcPr marL="94332" marR="94332" marT="35372" marB="3537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nl-NL" sz="1600" dirty="0">
                          <a:solidFill>
                            <a:schemeClr val="tx2"/>
                          </a:solidFill>
                        </a:rPr>
                        <a:t>5</a:t>
                      </a:r>
                      <a:endParaRPr lang="nl-NL" sz="1600" dirty="0">
                        <a:solidFill>
                          <a:schemeClr val="tx2"/>
                        </a:solidFill>
                        <a:latin typeface="Calibri" panose="020F0502020204030204" pitchFamily="34" charset="0"/>
                      </a:endParaRPr>
                    </a:p>
                  </a:txBody>
                  <a:tcPr marL="94332" marR="94332" marT="35372" marB="3537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nl-NL" sz="1200">
                          <a:solidFill>
                            <a:schemeClr val="tx2"/>
                          </a:solidFill>
                        </a:rPr>
                        <a:t>SABA,</a:t>
                      </a:r>
                      <a:r>
                        <a:rPr lang="nl-NL" sz="1200" baseline="0">
                          <a:solidFill>
                            <a:schemeClr val="tx2"/>
                          </a:solidFill>
                        </a:rPr>
                        <a:t> ICS, LABA, ICS/LABA</a:t>
                      </a:r>
                      <a:endParaRPr lang="nl-NL" sz="1200" dirty="0">
                        <a:solidFill>
                          <a:schemeClr val="tx2"/>
                        </a:solidFill>
                        <a:latin typeface="Calibri" panose="020F0502020204030204" pitchFamily="34" charset="0"/>
                      </a:endParaRPr>
                    </a:p>
                  </a:txBody>
                  <a:tcPr marL="94332" marR="94332" marT="35372" marB="3537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nl-NL" sz="1600" dirty="0">
                          <a:solidFill>
                            <a:schemeClr val="tx2"/>
                          </a:solidFill>
                        </a:rPr>
                        <a:t>Hoog</a:t>
                      </a:r>
                      <a:endParaRPr lang="nl-NL" sz="1600" dirty="0">
                        <a:solidFill>
                          <a:schemeClr val="tx2"/>
                        </a:solidFill>
                        <a:latin typeface="Calibri" panose="020F0502020204030204" pitchFamily="34" charset="0"/>
                      </a:endParaRPr>
                    </a:p>
                  </a:txBody>
                  <a:tcPr marL="94332" marR="94332" marT="35372" marB="3537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59221">
                <a:tc>
                  <a:txBody>
                    <a:bodyPr/>
                    <a:lstStyle/>
                    <a:p>
                      <a:endParaRPr lang="nl-NL" sz="1200" dirty="0">
                        <a:solidFill>
                          <a:schemeClr val="tx2"/>
                        </a:solidFill>
                        <a:latin typeface="Calibri" panose="020F0502020204030204" pitchFamily="34" charset="0"/>
                      </a:endParaRPr>
                    </a:p>
                  </a:txBody>
                  <a:tcPr marL="94332" marR="94332" marT="35372" marB="3537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nl-NL" sz="1600" dirty="0" err="1">
                          <a:solidFill>
                            <a:schemeClr val="tx2"/>
                          </a:solidFill>
                        </a:rPr>
                        <a:t>Novolizer</a:t>
                      </a:r>
                      <a:endParaRPr lang="nl-NL" sz="1600" dirty="0">
                        <a:solidFill>
                          <a:schemeClr val="tx2"/>
                        </a:solidFill>
                        <a:latin typeface="Calibri" panose="020F0502020204030204" pitchFamily="34" charset="0"/>
                      </a:endParaRPr>
                    </a:p>
                  </a:txBody>
                  <a:tcPr marL="94332" marR="94332" marT="35372" marB="3537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nl-NL" sz="1200" dirty="0">
                          <a:solidFill>
                            <a:schemeClr val="tx2"/>
                          </a:solidFill>
                        </a:rPr>
                        <a:t>Lage</a:t>
                      </a:r>
                      <a:r>
                        <a:rPr lang="nl-NL" sz="1200" baseline="0" dirty="0">
                          <a:solidFill>
                            <a:schemeClr val="tx2"/>
                          </a:solidFill>
                        </a:rPr>
                        <a:t> foutkans</a:t>
                      </a:r>
                    </a:p>
                    <a:p>
                      <a:pPr algn="ctr"/>
                      <a:r>
                        <a:rPr lang="nl-NL" sz="1200" baseline="0" dirty="0">
                          <a:solidFill>
                            <a:schemeClr val="tx2"/>
                          </a:solidFill>
                          <a:latin typeface="Calibri" panose="020F0502020204030204" pitchFamily="34" charset="0"/>
                        </a:rPr>
                        <a:t>Moet jaarlijks  worden vervangen</a:t>
                      </a:r>
                      <a:endParaRPr lang="nl-NL" sz="1200" dirty="0">
                        <a:solidFill>
                          <a:schemeClr val="tx2"/>
                        </a:solidFill>
                        <a:latin typeface="Calibri" panose="020F0502020204030204" pitchFamily="34" charset="0"/>
                      </a:endParaRPr>
                    </a:p>
                  </a:txBody>
                  <a:tcPr marL="94332" marR="94332" marT="35372" marB="3537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indent="0" algn="ctr" defTabSz="990527" rtl="0" eaLnBrk="1" fontAlgn="auto" latinLnBrk="0" hangingPunct="1">
                        <a:lnSpc>
                          <a:spcPct val="100000"/>
                        </a:lnSpc>
                        <a:spcBef>
                          <a:spcPts val="0"/>
                        </a:spcBef>
                        <a:spcAft>
                          <a:spcPts val="0"/>
                        </a:spcAft>
                        <a:buClrTx/>
                        <a:buSzTx/>
                        <a:buFontTx/>
                        <a:buNone/>
                        <a:tabLst/>
                        <a:defRPr/>
                      </a:pPr>
                      <a:r>
                        <a:rPr lang="nl-NL" sz="1600" dirty="0">
                          <a:solidFill>
                            <a:schemeClr val="tx2"/>
                          </a:solidFill>
                        </a:rPr>
                        <a:t>2</a:t>
                      </a:r>
                      <a:r>
                        <a:rPr lang="nl-NL" sz="1600" baseline="0" dirty="0">
                          <a:solidFill>
                            <a:schemeClr val="tx2"/>
                          </a:solidFill>
                        </a:rPr>
                        <a:t> keer daags</a:t>
                      </a:r>
                      <a:endParaRPr lang="nl-NL" sz="1600" dirty="0">
                        <a:solidFill>
                          <a:schemeClr val="tx2"/>
                        </a:solidFill>
                        <a:latin typeface="Calibri" panose="020F0502020204030204" pitchFamily="34" charset="0"/>
                      </a:endParaRPr>
                    </a:p>
                  </a:txBody>
                  <a:tcPr marL="94332" marR="94332" marT="35372" marB="3537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indent="0" algn="ctr" defTabSz="914413" rtl="0" eaLnBrk="1" fontAlgn="auto" latinLnBrk="0" hangingPunct="1">
                        <a:lnSpc>
                          <a:spcPct val="100000"/>
                        </a:lnSpc>
                        <a:spcBef>
                          <a:spcPts val="0"/>
                        </a:spcBef>
                        <a:spcAft>
                          <a:spcPts val="0"/>
                        </a:spcAft>
                        <a:buClrTx/>
                        <a:buSzTx/>
                        <a:buFontTx/>
                        <a:buNone/>
                        <a:tabLst/>
                        <a:defRPr/>
                      </a:pPr>
                      <a:r>
                        <a:rPr lang="nl-NL" sz="1600" dirty="0">
                          <a:solidFill>
                            <a:schemeClr val="tx2"/>
                          </a:solidFill>
                        </a:rPr>
                        <a:t>4</a:t>
                      </a:r>
                    </a:p>
                    <a:p>
                      <a:pPr marL="0" marR="0" indent="0" algn="ctr" defTabSz="914413" rtl="0" eaLnBrk="1" fontAlgn="auto" latinLnBrk="0" hangingPunct="1">
                        <a:lnSpc>
                          <a:spcPct val="100000"/>
                        </a:lnSpc>
                        <a:spcBef>
                          <a:spcPts val="0"/>
                        </a:spcBef>
                        <a:spcAft>
                          <a:spcPts val="0"/>
                        </a:spcAft>
                        <a:buClrTx/>
                        <a:buSzTx/>
                        <a:buFontTx/>
                        <a:buNone/>
                        <a:tabLst/>
                        <a:defRPr/>
                      </a:pPr>
                      <a:r>
                        <a:rPr lang="nl-NL" sz="1000" dirty="0">
                          <a:solidFill>
                            <a:schemeClr val="tx2"/>
                          </a:solidFill>
                        </a:rPr>
                        <a:t>(exclusief vullen van het device)</a:t>
                      </a:r>
                      <a:endParaRPr lang="nl-NL" sz="1000" dirty="0">
                        <a:solidFill>
                          <a:schemeClr val="tx2"/>
                        </a:solidFill>
                        <a:latin typeface="Calibri" panose="020F0502020204030204" pitchFamily="34" charset="0"/>
                      </a:endParaRPr>
                    </a:p>
                  </a:txBody>
                  <a:tcPr marL="94332" marR="94332" marT="35372" marB="3537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nl-NL" sz="1200">
                          <a:solidFill>
                            <a:schemeClr val="tx2"/>
                          </a:solidFill>
                        </a:rPr>
                        <a:t>SABA,</a:t>
                      </a:r>
                      <a:r>
                        <a:rPr lang="nl-NL" sz="1200" baseline="0">
                          <a:solidFill>
                            <a:schemeClr val="tx2"/>
                          </a:solidFill>
                        </a:rPr>
                        <a:t> ICS, LABA</a:t>
                      </a:r>
                      <a:endParaRPr lang="nl-NL" sz="1200" dirty="0">
                        <a:solidFill>
                          <a:schemeClr val="tx2"/>
                        </a:solidFill>
                        <a:latin typeface="Calibri" panose="020F0502020204030204" pitchFamily="34" charset="0"/>
                      </a:endParaRPr>
                    </a:p>
                  </a:txBody>
                  <a:tcPr marL="94332" marR="94332" marT="35372" marB="3537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nl-NL" sz="1600" dirty="0">
                          <a:solidFill>
                            <a:schemeClr val="tx2"/>
                          </a:solidFill>
                        </a:rPr>
                        <a:t>Midden</a:t>
                      </a:r>
                      <a:endParaRPr lang="nl-NL" sz="1600" dirty="0">
                        <a:solidFill>
                          <a:schemeClr val="tx2"/>
                        </a:solidFill>
                        <a:latin typeface="Calibri" panose="020F0502020204030204" pitchFamily="34" charset="0"/>
                      </a:endParaRPr>
                    </a:p>
                  </a:txBody>
                  <a:tcPr marL="94332" marR="94332" marT="35372" marB="3537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69489">
                <a:tc>
                  <a:txBody>
                    <a:bodyPr/>
                    <a:lstStyle/>
                    <a:p>
                      <a:endParaRPr lang="nl-NL" sz="1200" dirty="0">
                        <a:solidFill>
                          <a:schemeClr val="tx2"/>
                        </a:solidFill>
                        <a:latin typeface="Calibri" panose="020F0502020204030204" pitchFamily="34" charset="0"/>
                      </a:endParaRPr>
                    </a:p>
                  </a:txBody>
                  <a:tcPr marL="94332" marR="94332" marT="35372" marB="3537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nl-NL" sz="1600">
                          <a:solidFill>
                            <a:schemeClr val="tx2"/>
                          </a:solidFill>
                        </a:rPr>
                        <a:t>Genuair</a:t>
                      </a:r>
                      <a:endParaRPr lang="nl-NL" sz="1600" dirty="0">
                        <a:solidFill>
                          <a:schemeClr val="tx2"/>
                        </a:solidFill>
                        <a:latin typeface="Calibri" panose="020F0502020204030204" pitchFamily="34" charset="0"/>
                      </a:endParaRPr>
                    </a:p>
                  </a:txBody>
                  <a:tcPr marL="94332" marR="94332" marT="35372" marB="3537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lvl="0" algn="ctr"/>
                      <a:r>
                        <a:rPr lang="nl-NL" sz="1200" dirty="0">
                          <a:solidFill>
                            <a:schemeClr val="tx2"/>
                          </a:solidFill>
                        </a:rPr>
                        <a:t>Lage</a:t>
                      </a:r>
                      <a:r>
                        <a:rPr lang="nl-NL" sz="1200" baseline="0" dirty="0">
                          <a:solidFill>
                            <a:schemeClr val="tx2"/>
                          </a:solidFill>
                        </a:rPr>
                        <a:t> foutkans</a:t>
                      </a:r>
                      <a:endParaRPr lang="nl-NL" sz="1200" dirty="0">
                        <a:solidFill>
                          <a:schemeClr val="tx2"/>
                        </a:solidFill>
                        <a:latin typeface="Calibri" panose="020F0502020204030204" pitchFamily="34" charset="0"/>
                      </a:endParaRPr>
                    </a:p>
                  </a:txBody>
                  <a:tcPr marL="94332" marR="94332" marT="35372" marB="3537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nl-NL" sz="1600" dirty="0">
                          <a:solidFill>
                            <a:schemeClr val="tx2"/>
                          </a:solidFill>
                        </a:rPr>
                        <a:t>2</a:t>
                      </a:r>
                      <a:r>
                        <a:rPr lang="nl-NL" sz="1600" baseline="0" dirty="0">
                          <a:solidFill>
                            <a:schemeClr val="tx2"/>
                          </a:solidFill>
                        </a:rPr>
                        <a:t> keer daags</a:t>
                      </a:r>
                      <a:endParaRPr lang="nl-NL" sz="1600" dirty="0">
                        <a:solidFill>
                          <a:schemeClr val="tx2"/>
                        </a:solidFill>
                        <a:latin typeface="Calibri" panose="020F0502020204030204" pitchFamily="34" charset="0"/>
                      </a:endParaRPr>
                    </a:p>
                  </a:txBody>
                  <a:tcPr marL="94332" marR="94332" marT="35372" marB="3537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nl-NL" sz="1600" dirty="0">
                          <a:solidFill>
                            <a:schemeClr val="tx2"/>
                          </a:solidFill>
                        </a:rPr>
                        <a:t>4</a:t>
                      </a:r>
                      <a:endParaRPr lang="nl-NL" sz="1600" dirty="0">
                        <a:solidFill>
                          <a:schemeClr val="tx2"/>
                        </a:solidFill>
                        <a:latin typeface="Calibri" panose="020F0502020204030204" pitchFamily="34" charset="0"/>
                      </a:endParaRPr>
                    </a:p>
                  </a:txBody>
                  <a:tcPr marL="94332" marR="94332" marT="35372" marB="3537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nl-NL" sz="1200">
                          <a:solidFill>
                            <a:schemeClr val="tx2"/>
                          </a:solidFill>
                        </a:rPr>
                        <a:t>LAMA, LABA/LAMA</a:t>
                      </a:r>
                      <a:endParaRPr lang="nl-NL" sz="1200" dirty="0">
                        <a:solidFill>
                          <a:schemeClr val="tx2"/>
                        </a:solidFill>
                        <a:latin typeface="Calibri" panose="020F0502020204030204" pitchFamily="34" charset="0"/>
                      </a:endParaRPr>
                    </a:p>
                  </a:txBody>
                  <a:tcPr marL="94332" marR="94332" marT="35372" marB="3537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nl-NL" sz="1600">
                          <a:solidFill>
                            <a:schemeClr val="tx2"/>
                          </a:solidFill>
                        </a:rPr>
                        <a:t>Midden</a:t>
                      </a:r>
                      <a:endParaRPr lang="nl-NL" sz="1600" dirty="0">
                        <a:solidFill>
                          <a:schemeClr val="tx2"/>
                        </a:solidFill>
                        <a:latin typeface="Calibri" panose="020F0502020204030204" pitchFamily="34" charset="0"/>
                      </a:endParaRPr>
                    </a:p>
                  </a:txBody>
                  <a:tcPr marL="94332" marR="94332" marT="35372" marB="3537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99771">
                <a:tc>
                  <a:txBody>
                    <a:bodyPr/>
                    <a:lstStyle/>
                    <a:p>
                      <a:endParaRPr lang="nl-NL" sz="1200" dirty="0">
                        <a:solidFill>
                          <a:schemeClr val="tx2"/>
                        </a:solidFill>
                        <a:latin typeface="Calibri" panose="020F0502020204030204" pitchFamily="34" charset="0"/>
                      </a:endParaRPr>
                    </a:p>
                  </a:txBody>
                  <a:tcPr marL="94332" marR="94332" marT="35372" marB="3537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nl-NL" sz="1600">
                          <a:solidFill>
                            <a:schemeClr val="tx2"/>
                          </a:solidFill>
                        </a:rPr>
                        <a:t>Diskus</a:t>
                      </a:r>
                      <a:endParaRPr lang="nl-NL" sz="1600" dirty="0">
                        <a:solidFill>
                          <a:schemeClr val="tx2"/>
                        </a:solidFill>
                        <a:latin typeface="Calibri" panose="020F0502020204030204" pitchFamily="34" charset="0"/>
                      </a:endParaRPr>
                    </a:p>
                  </a:txBody>
                  <a:tcPr marL="94332" marR="94332" marT="35372" marB="3537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nl-NL" sz="1200">
                          <a:solidFill>
                            <a:schemeClr val="tx2"/>
                          </a:solidFill>
                        </a:rPr>
                        <a:t>Horizontaal</a:t>
                      </a:r>
                      <a:r>
                        <a:rPr lang="nl-NL" sz="1200" baseline="0">
                          <a:solidFill>
                            <a:schemeClr val="tx2"/>
                          </a:solidFill>
                        </a:rPr>
                        <a:t> houden</a:t>
                      </a:r>
                      <a:endParaRPr lang="nl-NL" sz="1200" dirty="0">
                        <a:solidFill>
                          <a:schemeClr val="tx2"/>
                        </a:solidFill>
                        <a:latin typeface="Calibri" panose="020F0502020204030204" pitchFamily="34" charset="0"/>
                      </a:endParaRPr>
                    </a:p>
                  </a:txBody>
                  <a:tcPr marL="94332" marR="94332" marT="35372" marB="3537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indent="0" algn="ctr" defTabSz="990527" rtl="0" eaLnBrk="1" fontAlgn="auto" latinLnBrk="0" hangingPunct="1">
                        <a:lnSpc>
                          <a:spcPct val="100000"/>
                        </a:lnSpc>
                        <a:spcBef>
                          <a:spcPts val="0"/>
                        </a:spcBef>
                        <a:spcAft>
                          <a:spcPts val="0"/>
                        </a:spcAft>
                        <a:buClrTx/>
                        <a:buSzTx/>
                        <a:buFontTx/>
                        <a:buNone/>
                        <a:tabLst/>
                        <a:defRPr/>
                      </a:pPr>
                      <a:r>
                        <a:rPr lang="nl-NL" sz="1600" dirty="0">
                          <a:solidFill>
                            <a:schemeClr val="tx2"/>
                          </a:solidFill>
                        </a:rPr>
                        <a:t>2</a:t>
                      </a:r>
                      <a:r>
                        <a:rPr lang="nl-NL" sz="1600" baseline="0" dirty="0">
                          <a:solidFill>
                            <a:schemeClr val="tx2"/>
                          </a:solidFill>
                        </a:rPr>
                        <a:t> keer daags</a:t>
                      </a:r>
                      <a:endParaRPr lang="nl-NL" sz="1600" dirty="0">
                        <a:solidFill>
                          <a:schemeClr val="tx2"/>
                        </a:solidFill>
                        <a:latin typeface="Calibri" panose="020F0502020204030204" pitchFamily="34" charset="0"/>
                      </a:endParaRPr>
                    </a:p>
                  </a:txBody>
                  <a:tcPr marL="94332" marR="94332" marT="35372" marB="3537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nl-NL" sz="1600" dirty="0">
                          <a:solidFill>
                            <a:schemeClr val="tx2"/>
                          </a:solidFill>
                        </a:rPr>
                        <a:t>5</a:t>
                      </a:r>
                      <a:endParaRPr lang="nl-NL" sz="1600" dirty="0">
                        <a:solidFill>
                          <a:schemeClr val="tx2"/>
                        </a:solidFill>
                        <a:latin typeface="Calibri" panose="020F0502020204030204" pitchFamily="34" charset="0"/>
                      </a:endParaRPr>
                    </a:p>
                  </a:txBody>
                  <a:tcPr marL="94332" marR="94332" marT="35372" marB="3537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nl-NL" sz="1200" dirty="0">
                          <a:solidFill>
                            <a:schemeClr val="tx2"/>
                          </a:solidFill>
                        </a:rPr>
                        <a:t>SABA, ICS, LABA, ICS/LABA</a:t>
                      </a:r>
                      <a:endParaRPr lang="nl-NL" sz="1200" dirty="0">
                        <a:solidFill>
                          <a:schemeClr val="tx2"/>
                        </a:solidFill>
                        <a:latin typeface="Calibri" panose="020F0502020204030204" pitchFamily="34" charset="0"/>
                      </a:endParaRPr>
                    </a:p>
                  </a:txBody>
                  <a:tcPr marL="94332" marR="94332" marT="35372" marB="3537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nl-NL" sz="1600">
                          <a:solidFill>
                            <a:schemeClr val="tx2"/>
                          </a:solidFill>
                        </a:rPr>
                        <a:t>Midden/Laag</a:t>
                      </a:r>
                      <a:endParaRPr lang="nl-NL" sz="1600" dirty="0">
                        <a:solidFill>
                          <a:schemeClr val="tx2"/>
                        </a:solidFill>
                        <a:latin typeface="Calibri" panose="020F0502020204030204" pitchFamily="34" charset="0"/>
                      </a:endParaRPr>
                    </a:p>
                  </a:txBody>
                  <a:tcPr marL="94332" marR="94332" marT="35372" marB="3537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73927">
                <a:tc>
                  <a:txBody>
                    <a:bodyPr/>
                    <a:lstStyle/>
                    <a:p>
                      <a:endParaRPr lang="nl-NL" sz="1200" dirty="0">
                        <a:solidFill>
                          <a:schemeClr val="tx2"/>
                        </a:solidFill>
                        <a:latin typeface="Calibri" panose="020F0502020204030204" pitchFamily="34" charset="0"/>
                      </a:endParaRPr>
                    </a:p>
                  </a:txBody>
                  <a:tcPr marL="94332" marR="94332" marT="35372" marB="3537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nl-NL" sz="1600" dirty="0" err="1">
                          <a:solidFill>
                            <a:schemeClr val="tx2"/>
                          </a:solidFill>
                        </a:rPr>
                        <a:t>Ellipta</a:t>
                      </a:r>
                      <a:endParaRPr lang="nl-NL" sz="1600" dirty="0">
                        <a:solidFill>
                          <a:schemeClr val="tx2"/>
                        </a:solidFill>
                        <a:latin typeface="Calibri" panose="020F0502020204030204" pitchFamily="34" charset="0"/>
                      </a:endParaRPr>
                    </a:p>
                  </a:txBody>
                  <a:tcPr marL="94332" marR="94332" marT="35372" marB="3537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nl-NL" sz="1200">
                          <a:solidFill>
                            <a:schemeClr val="tx2"/>
                          </a:solidFill>
                        </a:rPr>
                        <a:t>Lage</a:t>
                      </a:r>
                      <a:r>
                        <a:rPr lang="nl-NL" sz="1200" baseline="0">
                          <a:solidFill>
                            <a:schemeClr val="tx2"/>
                          </a:solidFill>
                        </a:rPr>
                        <a:t> foutkans</a:t>
                      </a:r>
                      <a:endParaRPr lang="nl-NL" sz="1200" dirty="0">
                        <a:solidFill>
                          <a:schemeClr val="tx2"/>
                        </a:solidFill>
                        <a:latin typeface="Calibri" panose="020F0502020204030204" pitchFamily="34" charset="0"/>
                      </a:endParaRPr>
                    </a:p>
                  </a:txBody>
                  <a:tcPr marL="94332" marR="94332" marT="35372" marB="3537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nl-NL" sz="1600">
                          <a:solidFill>
                            <a:schemeClr val="tx2"/>
                          </a:solidFill>
                        </a:rPr>
                        <a:t>1</a:t>
                      </a:r>
                      <a:r>
                        <a:rPr lang="nl-NL" sz="1600" baseline="0">
                          <a:solidFill>
                            <a:schemeClr val="tx2"/>
                          </a:solidFill>
                        </a:rPr>
                        <a:t> keer daags</a:t>
                      </a:r>
                      <a:endParaRPr lang="nl-NL" sz="1600" dirty="0">
                        <a:solidFill>
                          <a:schemeClr val="tx2"/>
                        </a:solidFill>
                        <a:latin typeface="Calibri" panose="020F0502020204030204" pitchFamily="34" charset="0"/>
                      </a:endParaRPr>
                    </a:p>
                  </a:txBody>
                  <a:tcPr marL="94332" marR="94332" marT="35372" marB="3537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nl-NL" sz="1600" dirty="0">
                          <a:solidFill>
                            <a:schemeClr val="tx2"/>
                          </a:solidFill>
                        </a:rPr>
                        <a:t>3</a:t>
                      </a:r>
                      <a:endParaRPr lang="nl-NL" sz="1600" dirty="0">
                        <a:solidFill>
                          <a:schemeClr val="tx2"/>
                        </a:solidFill>
                        <a:latin typeface="Calibri" panose="020F0502020204030204" pitchFamily="34" charset="0"/>
                      </a:endParaRPr>
                    </a:p>
                  </a:txBody>
                  <a:tcPr marL="94332" marR="94332" marT="35372" marB="3537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nl-NL" sz="1200" dirty="0">
                          <a:solidFill>
                            <a:schemeClr val="tx2"/>
                          </a:solidFill>
                        </a:rPr>
                        <a:t>LAMA,</a:t>
                      </a:r>
                      <a:r>
                        <a:rPr lang="nl-NL" sz="1200" baseline="0" dirty="0">
                          <a:solidFill>
                            <a:schemeClr val="tx2"/>
                          </a:solidFill>
                        </a:rPr>
                        <a:t> LAMA/LABA, LABA/ICS</a:t>
                      </a:r>
                      <a:endParaRPr lang="nl-NL" sz="1200" dirty="0">
                        <a:solidFill>
                          <a:schemeClr val="tx2"/>
                        </a:solidFill>
                        <a:latin typeface="Calibri" panose="020F0502020204030204" pitchFamily="34" charset="0"/>
                      </a:endParaRPr>
                    </a:p>
                  </a:txBody>
                  <a:tcPr marL="94332" marR="94332" marT="35372" marB="3537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nl-NL" sz="1600" dirty="0">
                          <a:solidFill>
                            <a:schemeClr val="tx2"/>
                          </a:solidFill>
                        </a:rPr>
                        <a:t>Midden/Laag</a:t>
                      </a:r>
                      <a:endParaRPr lang="nl-NL" sz="1600" dirty="0">
                        <a:solidFill>
                          <a:schemeClr val="tx2"/>
                        </a:solidFill>
                        <a:latin typeface="Calibri" panose="020F0502020204030204" pitchFamily="34" charset="0"/>
                      </a:endParaRPr>
                    </a:p>
                  </a:txBody>
                  <a:tcPr marL="94332" marR="94332" marT="35372" marB="3537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048506">
                <a:tc>
                  <a:txBody>
                    <a:bodyPr/>
                    <a:lstStyle/>
                    <a:p>
                      <a:endParaRPr lang="nl-NL" sz="1200" dirty="0">
                        <a:solidFill>
                          <a:schemeClr val="tx2"/>
                        </a:solidFill>
                        <a:latin typeface="Calibri" panose="020F0502020204030204" pitchFamily="34" charset="0"/>
                      </a:endParaRPr>
                    </a:p>
                  </a:txBody>
                  <a:tcPr marL="94332" marR="94332" marT="35372" marB="3537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nl-NL" sz="1600">
                          <a:solidFill>
                            <a:schemeClr val="tx2"/>
                          </a:solidFill>
                        </a:rPr>
                        <a:t>Easyhaler</a:t>
                      </a:r>
                      <a:endParaRPr lang="nl-NL" sz="1600" dirty="0">
                        <a:solidFill>
                          <a:schemeClr val="tx2"/>
                        </a:solidFill>
                        <a:latin typeface="Calibri" panose="020F0502020204030204" pitchFamily="34" charset="0"/>
                      </a:endParaRPr>
                    </a:p>
                  </a:txBody>
                  <a:tcPr marL="94332" marR="94332" marT="35372" marB="3537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nl-NL" sz="1200" dirty="0">
                          <a:solidFill>
                            <a:schemeClr val="tx2"/>
                          </a:solidFill>
                        </a:rPr>
                        <a:t>Deze poederinhalator moet worden geschud</a:t>
                      </a:r>
                      <a:r>
                        <a:rPr lang="nl-NL" sz="1200" baseline="0" dirty="0">
                          <a:solidFill>
                            <a:schemeClr val="tx2"/>
                          </a:solidFill>
                        </a:rPr>
                        <a:t> voor gebruik.</a:t>
                      </a:r>
                      <a:endParaRPr lang="nl-NL" sz="1200" dirty="0">
                        <a:solidFill>
                          <a:schemeClr val="tx2"/>
                        </a:solidFill>
                        <a:latin typeface="Calibri" panose="020F0502020204030204" pitchFamily="34" charset="0"/>
                      </a:endParaRPr>
                    </a:p>
                  </a:txBody>
                  <a:tcPr marL="94332" marR="94332" marT="35372" marB="3537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indent="0" algn="ctr" defTabSz="990527" rtl="0" eaLnBrk="1" fontAlgn="auto" latinLnBrk="0" hangingPunct="1">
                        <a:lnSpc>
                          <a:spcPct val="100000"/>
                        </a:lnSpc>
                        <a:spcBef>
                          <a:spcPts val="0"/>
                        </a:spcBef>
                        <a:spcAft>
                          <a:spcPts val="0"/>
                        </a:spcAft>
                        <a:buClrTx/>
                        <a:buSzTx/>
                        <a:buFontTx/>
                        <a:buNone/>
                        <a:tabLst/>
                        <a:defRPr/>
                      </a:pPr>
                      <a:r>
                        <a:rPr lang="nl-NL" sz="1600" dirty="0">
                          <a:solidFill>
                            <a:schemeClr val="tx2"/>
                          </a:solidFill>
                        </a:rPr>
                        <a:t>2</a:t>
                      </a:r>
                      <a:r>
                        <a:rPr lang="nl-NL" sz="1600" baseline="0" dirty="0">
                          <a:solidFill>
                            <a:schemeClr val="tx2"/>
                          </a:solidFill>
                        </a:rPr>
                        <a:t> keer daags</a:t>
                      </a:r>
                      <a:endParaRPr lang="nl-NL" sz="1600" dirty="0">
                        <a:solidFill>
                          <a:schemeClr val="tx2"/>
                        </a:solidFill>
                        <a:latin typeface="Calibri" panose="020F0502020204030204" pitchFamily="34" charset="0"/>
                      </a:endParaRPr>
                    </a:p>
                  </a:txBody>
                  <a:tcPr marL="94332" marR="94332" marT="35372" marB="3537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nl-NL" sz="1600" dirty="0">
                          <a:solidFill>
                            <a:schemeClr val="tx2"/>
                          </a:solidFill>
                        </a:rPr>
                        <a:t>5</a:t>
                      </a:r>
                      <a:endParaRPr lang="nl-NL" sz="1600" dirty="0">
                        <a:solidFill>
                          <a:schemeClr val="tx2"/>
                        </a:solidFill>
                        <a:latin typeface="Calibri" panose="020F0502020204030204" pitchFamily="34" charset="0"/>
                      </a:endParaRPr>
                    </a:p>
                  </a:txBody>
                  <a:tcPr marL="94332" marR="94332" marT="35372" marB="3537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nl-NL" sz="1200" dirty="0">
                          <a:solidFill>
                            <a:schemeClr val="tx2"/>
                          </a:solidFill>
                        </a:rPr>
                        <a:t>ICS, LABA,</a:t>
                      </a:r>
                      <a:r>
                        <a:rPr lang="nl-NL" sz="1200" baseline="0" dirty="0">
                          <a:solidFill>
                            <a:schemeClr val="tx2"/>
                          </a:solidFill>
                        </a:rPr>
                        <a:t> ICS/LABA</a:t>
                      </a:r>
                      <a:endParaRPr lang="nl-NL" sz="1200" dirty="0">
                        <a:solidFill>
                          <a:schemeClr val="tx2"/>
                        </a:solidFill>
                        <a:latin typeface="Calibri" panose="020F0502020204030204" pitchFamily="34" charset="0"/>
                      </a:endParaRPr>
                    </a:p>
                  </a:txBody>
                  <a:tcPr marL="94332" marR="94332" marT="35372" marB="3537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nl-NL" sz="1600" dirty="0">
                          <a:solidFill>
                            <a:schemeClr val="tx2"/>
                          </a:solidFill>
                        </a:rPr>
                        <a:t>Hoog</a:t>
                      </a:r>
                      <a:endParaRPr lang="nl-NL" sz="1600" dirty="0">
                        <a:solidFill>
                          <a:schemeClr val="tx2"/>
                        </a:solidFill>
                        <a:latin typeface="Calibri" panose="020F0502020204030204" pitchFamily="34" charset="0"/>
                      </a:endParaRPr>
                    </a:p>
                  </a:txBody>
                  <a:tcPr marL="94332" marR="94332" marT="35372" marB="3537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772851">
                <a:tc>
                  <a:txBody>
                    <a:bodyPr/>
                    <a:lstStyle/>
                    <a:p>
                      <a:endParaRPr lang="nl-NL" sz="1200" dirty="0">
                        <a:solidFill>
                          <a:schemeClr val="tx2"/>
                        </a:solidFill>
                        <a:latin typeface="Calibri" panose="020F0502020204030204" pitchFamily="34" charset="0"/>
                      </a:endParaRPr>
                    </a:p>
                  </a:txBody>
                  <a:tcPr marL="94332" marR="94332" marT="35372" marB="3537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nl-NL" sz="1600" dirty="0" err="1">
                          <a:solidFill>
                            <a:schemeClr val="tx2"/>
                          </a:solidFill>
                        </a:rPr>
                        <a:t>Respimat</a:t>
                      </a:r>
                      <a:endParaRPr lang="nl-NL" sz="1600" dirty="0">
                        <a:solidFill>
                          <a:schemeClr val="tx2"/>
                        </a:solidFill>
                        <a:latin typeface="Calibri" panose="020F0502020204030204" pitchFamily="34" charset="0"/>
                      </a:endParaRPr>
                    </a:p>
                  </a:txBody>
                  <a:tcPr marL="94332" marR="94332" marT="35372" marB="3537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nl-NL" sz="1200" baseline="0" dirty="0">
                          <a:solidFill>
                            <a:schemeClr val="tx2"/>
                          </a:solidFill>
                          <a:latin typeface="Calibri" panose="020F0502020204030204" pitchFamily="34" charset="0"/>
                        </a:rPr>
                        <a:t>Hand-mond coördinatie nodig</a:t>
                      </a:r>
                      <a:endParaRPr lang="nl-NL" sz="1200" dirty="0">
                        <a:solidFill>
                          <a:schemeClr val="tx2"/>
                        </a:solidFill>
                        <a:latin typeface="Calibri" panose="020F0502020204030204" pitchFamily="34" charset="0"/>
                      </a:endParaRPr>
                    </a:p>
                  </a:txBody>
                  <a:tcPr marL="94332" marR="94332" marT="35372" marB="3537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nl-NL" sz="1600" dirty="0">
                          <a:solidFill>
                            <a:schemeClr val="tx2"/>
                          </a:solidFill>
                        </a:rPr>
                        <a:t>1 keer daags 2 </a:t>
                      </a:r>
                      <a:endParaRPr lang="nl-NL" sz="1600" dirty="0">
                        <a:solidFill>
                          <a:schemeClr val="tx2"/>
                        </a:solidFill>
                        <a:latin typeface="Calibri" panose="020F0502020204030204" pitchFamily="34" charset="0"/>
                      </a:endParaRPr>
                    </a:p>
                  </a:txBody>
                  <a:tcPr marL="94332" marR="94332" marT="35372" marB="3537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nl-NL" sz="1600" dirty="0">
                          <a:solidFill>
                            <a:schemeClr val="tx2"/>
                          </a:solidFill>
                        </a:rPr>
                        <a:t>8</a:t>
                      </a:r>
                    </a:p>
                    <a:p>
                      <a:pPr marL="0" marR="0" indent="0" algn="ctr" defTabSz="914413" rtl="0" eaLnBrk="1" fontAlgn="auto" latinLnBrk="0" hangingPunct="1">
                        <a:lnSpc>
                          <a:spcPct val="100000"/>
                        </a:lnSpc>
                        <a:spcBef>
                          <a:spcPts val="0"/>
                        </a:spcBef>
                        <a:spcAft>
                          <a:spcPts val="0"/>
                        </a:spcAft>
                        <a:buClrTx/>
                        <a:buSzTx/>
                        <a:buFontTx/>
                        <a:buNone/>
                        <a:tabLst/>
                        <a:defRPr/>
                      </a:pPr>
                      <a:r>
                        <a:rPr lang="nl-NL" sz="1000" dirty="0">
                          <a:solidFill>
                            <a:schemeClr val="tx2"/>
                          </a:solidFill>
                        </a:rPr>
                        <a:t>(exclusief vullen van het device)</a:t>
                      </a:r>
                      <a:endParaRPr lang="nl-NL" sz="1000" dirty="0">
                        <a:solidFill>
                          <a:schemeClr val="tx2"/>
                        </a:solidFill>
                        <a:latin typeface="Calibri" panose="020F0502020204030204" pitchFamily="34" charset="0"/>
                      </a:endParaRPr>
                    </a:p>
                  </a:txBody>
                  <a:tcPr marL="94332" marR="94332" marT="35372" marB="3537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nl-NL" sz="1200" dirty="0">
                          <a:solidFill>
                            <a:schemeClr val="tx2"/>
                          </a:solidFill>
                        </a:rPr>
                        <a:t>LABA, LAMA, LAMA/LABA</a:t>
                      </a:r>
                      <a:endParaRPr lang="nl-NL" sz="1200" dirty="0">
                        <a:solidFill>
                          <a:schemeClr val="tx2"/>
                        </a:solidFill>
                        <a:latin typeface="Calibri" panose="020F0502020204030204" pitchFamily="34" charset="0"/>
                      </a:endParaRPr>
                    </a:p>
                  </a:txBody>
                  <a:tcPr marL="94332" marR="94332" marT="35372" marB="3537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nl-NL" sz="1600" dirty="0">
                          <a:solidFill>
                            <a:schemeClr val="tx2"/>
                          </a:solidFill>
                        </a:rPr>
                        <a:t>Zeer laag</a:t>
                      </a:r>
                      <a:endParaRPr lang="nl-NL" sz="1600" dirty="0">
                        <a:solidFill>
                          <a:schemeClr val="tx2"/>
                        </a:solidFill>
                        <a:latin typeface="Calibri" panose="020F0502020204030204" pitchFamily="34" charset="0"/>
                      </a:endParaRPr>
                    </a:p>
                  </a:txBody>
                  <a:tcPr marL="94332" marR="94332" marT="35372" marB="3537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pic>
        <p:nvPicPr>
          <p:cNvPr id="2260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475" y="2098431"/>
            <a:ext cx="747356" cy="41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05"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209" y="1289538"/>
            <a:ext cx="437576" cy="65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06"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753" y="2706848"/>
            <a:ext cx="747356" cy="460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07"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639" y="3985846"/>
            <a:ext cx="525574" cy="4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08"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748" y="3376246"/>
            <a:ext cx="603254" cy="508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09" name="Rectangle 162"/>
          <p:cNvSpPr>
            <a:spLocks noChangeArrowheads="1"/>
          </p:cNvSpPr>
          <p:nvPr/>
        </p:nvSpPr>
        <p:spPr bwMode="auto">
          <a:xfrm>
            <a:off x="5429251" y="7115175"/>
            <a:ext cx="131952" cy="2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306" tIns="32653" rIns="65306" bIns="32653">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eaLnBrk="1" hangingPunct="1"/>
            <a:endParaRPr lang="nl-NL" altLang="nl-NL" sz="700">
              <a:solidFill>
                <a:srgbClr val="376092"/>
              </a:solidFill>
              <a:latin typeface="Calibri" pitchFamily="34" charset="0"/>
            </a:endParaRPr>
          </a:p>
          <a:p>
            <a:pPr eaLnBrk="1" hangingPunct="1"/>
            <a:endParaRPr lang="nl-NL" altLang="nl-NL" sz="700">
              <a:solidFill>
                <a:srgbClr val="000000"/>
              </a:solidFill>
              <a:latin typeface="Calibri" pitchFamily="34" charset="0"/>
            </a:endParaRPr>
          </a:p>
        </p:txBody>
      </p:sp>
      <p:pic>
        <p:nvPicPr>
          <p:cNvPr id="2261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3817" y="4665784"/>
            <a:ext cx="586780" cy="711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hoek 2"/>
          <p:cNvSpPr/>
          <p:nvPr/>
        </p:nvSpPr>
        <p:spPr>
          <a:xfrm>
            <a:off x="1530675" y="4574833"/>
            <a:ext cx="9946217" cy="74453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defTabSz="872532">
              <a:defRPr/>
            </a:pPr>
            <a:r>
              <a:rPr lang="nl-NL" sz="1700" b="1" dirty="0">
                <a:solidFill>
                  <a:srgbClr val="FF0000"/>
                </a:solidFill>
                <a:latin typeface="Calibri" panose="020F0502020204030204" pitchFamily="34" charset="0"/>
              </a:rPr>
              <a:t>Het niet schudden voor gebruik is een kritieke fout en geen SABA dus uniformiteit niet mogelijk-&gt; deze inhalator viel hierdoor buiten de gemaakte keuzes.</a:t>
            </a:r>
          </a:p>
        </p:txBody>
      </p:sp>
      <p:pic>
        <p:nvPicPr>
          <p:cNvPr id="22613"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3829" y="5686448"/>
            <a:ext cx="319616" cy="574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fgeronde rechthoek 5"/>
          <p:cNvSpPr/>
          <p:nvPr/>
        </p:nvSpPr>
        <p:spPr>
          <a:xfrm>
            <a:off x="492369" y="410308"/>
            <a:ext cx="11160370" cy="363415"/>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solidFill>
                  <a:schemeClr val="bg1"/>
                </a:solidFill>
              </a:rPr>
              <a:t>Welke inhalatoren waren er na toepassing van het vorige criteria nog over?</a:t>
            </a:r>
            <a:endParaRPr lang="en-GB" sz="2800" dirty="0">
              <a:solidFill>
                <a:schemeClr val="bg1"/>
              </a:solidFill>
            </a:endParaRPr>
          </a:p>
        </p:txBody>
      </p:sp>
    </p:spTree>
    <p:extLst>
      <p:ext uri="{BB962C8B-B14F-4D97-AF65-F5344CB8AC3E}">
        <p14:creationId xmlns:p14="http://schemas.microsoft.com/office/powerpoint/2010/main" val="34668884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7809" y="116632"/>
            <a:ext cx="960107"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8181" y="62495"/>
            <a:ext cx="864096" cy="567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3339" y="65158"/>
            <a:ext cx="1152128" cy="62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5467" y="116632"/>
            <a:ext cx="576064"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389"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0871" y="2680499"/>
            <a:ext cx="478588" cy="66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2646043988"/>
              </p:ext>
            </p:extLst>
          </p:nvPr>
        </p:nvGraphicFramePr>
        <p:xfrm>
          <a:off x="143342" y="1196752"/>
          <a:ext cx="11425271" cy="3024336"/>
        </p:xfrm>
        <a:graphic>
          <a:graphicData uri="http://schemas.openxmlformats.org/drawingml/2006/table">
            <a:tbl>
              <a:tblPr firstRow="1" bandRow="1">
                <a:tableStyleId>{5C22544A-7EE6-4342-B048-85BDC9FD1C3A}</a:tableStyleId>
              </a:tblPr>
              <a:tblGrid>
                <a:gridCol w="288032">
                  <a:extLst>
                    <a:ext uri="{9D8B030D-6E8A-4147-A177-3AD203B41FA5}">
                      <a16:colId xmlns:a16="http://schemas.microsoft.com/office/drawing/2014/main" val="20000"/>
                    </a:ext>
                  </a:extLst>
                </a:gridCol>
                <a:gridCol w="7200800">
                  <a:extLst>
                    <a:ext uri="{9D8B030D-6E8A-4147-A177-3AD203B41FA5}">
                      <a16:colId xmlns:a16="http://schemas.microsoft.com/office/drawing/2014/main" val="20001"/>
                    </a:ext>
                  </a:extLst>
                </a:gridCol>
                <a:gridCol w="3936439">
                  <a:extLst>
                    <a:ext uri="{9D8B030D-6E8A-4147-A177-3AD203B41FA5}">
                      <a16:colId xmlns:a16="http://schemas.microsoft.com/office/drawing/2014/main" val="20002"/>
                    </a:ext>
                  </a:extLst>
                </a:gridCol>
              </a:tblGrid>
              <a:tr h="774222">
                <a:tc>
                  <a:txBody>
                    <a:bodyPr/>
                    <a:lstStyle/>
                    <a:p>
                      <a:pPr algn="ctr"/>
                      <a:endParaRPr lang="nl-NL" sz="900" dirty="0">
                        <a:solidFill>
                          <a:schemeClr val="accent6">
                            <a:lumMod val="75000"/>
                          </a:schemeClr>
                        </a:solidFill>
                      </a:endParaRPr>
                    </a:p>
                  </a:txBody>
                  <a:tcPr marL="94343" marR="94343" marT="35379" marB="35379">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nl-NL" sz="1600" b="1" i="0" dirty="0">
                          <a:solidFill>
                            <a:schemeClr val="bg1"/>
                          </a:solidFill>
                          <a:latin typeface="Calibri" panose="020F0502020204030204" pitchFamily="34" charset="0"/>
                          <a:ea typeface="Calibri"/>
                          <a:cs typeface="Times New Roman"/>
                        </a:rPr>
                        <a:t>Droog Poeder Inhalatoren</a:t>
                      </a:r>
                    </a:p>
                    <a:p>
                      <a:pPr algn="ctr">
                        <a:lnSpc>
                          <a:spcPct val="115000"/>
                        </a:lnSpc>
                        <a:spcAft>
                          <a:spcPts val="0"/>
                        </a:spcAft>
                      </a:pPr>
                      <a:r>
                        <a:rPr lang="nl-NL" sz="900" b="1" i="0" dirty="0">
                          <a:solidFill>
                            <a:schemeClr val="bg1"/>
                          </a:solidFill>
                          <a:latin typeface="Calibri" panose="020F0502020204030204" pitchFamily="34" charset="0"/>
                          <a:ea typeface="Calibri"/>
                          <a:cs typeface="Times New Roman"/>
                        </a:rPr>
                        <a:t>Eerste keus (</a:t>
                      </a:r>
                      <a:r>
                        <a:rPr lang="nl-NL" sz="900" b="1" i="0" dirty="0" err="1">
                          <a:solidFill>
                            <a:schemeClr val="bg1"/>
                          </a:solidFill>
                          <a:latin typeface="Calibri" panose="020F0502020204030204" pitchFamily="34" charset="0"/>
                          <a:ea typeface="Calibri"/>
                          <a:cs typeface="Times New Roman"/>
                        </a:rPr>
                        <a:t>ivm</a:t>
                      </a:r>
                      <a:r>
                        <a:rPr lang="nl-NL" sz="900" b="1" i="0" dirty="0">
                          <a:solidFill>
                            <a:schemeClr val="bg1"/>
                          </a:solidFill>
                          <a:latin typeface="Calibri" panose="020F0502020204030204" pitchFamily="34" charset="0"/>
                          <a:ea typeface="Calibri"/>
                          <a:cs typeface="Times New Roman"/>
                        </a:rPr>
                        <a:t> teller)</a:t>
                      </a:r>
                      <a:r>
                        <a:rPr lang="nl-NL" sz="900" b="1" i="0" baseline="0" dirty="0">
                          <a:solidFill>
                            <a:schemeClr val="bg1"/>
                          </a:solidFill>
                          <a:latin typeface="Calibri" panose="020F0502020204030204" pitchFamily="34" charset="0"/>
                          <a:ea typeface="Calibri"/>
                          <a:cs typeface="Times New Roman"/>
                        </a:rPr>
                        <a:t> </a:t>
                      </a:r>
                      <a:r>
                        <a:rPr lang="nl-NL" sz="900" b="1" i="0" dirty="0">
                          <a:solidFill>
                            <a:schemeClr val="bg1"/>
                          </a:solidFill>
                          <a:latin typeface="Calibri" panose="020F0502020204030204" pitchFamily="34" charset="0"/>
                          <a:ea typeface="Calibri"/>
                          <a:cs typeface="Times New Roman"/>
                        </a:rPr>
                        <a:t>voor patiënten waarbij</a:t>
                      </a:r>
                      <a:r>
                        <a:rPr lang="nl-NL" sz="900" b="1" i="0" baseline="0" dirty="0">
                          <a:solidFill>
                            <a:schemeClr val="bg1"/>
                          </a:solidFill>
                          <a:latin typeface="Calibri" panose="020F0502020204030204" pitchFamily="34" charset="0"/>
                          <a:ea typeface="Calibri"/>
                          <a:cs typeface="Times New Roman"/>
                        </a:rPr>
                        <a:t> 1 teug inhalatie mogelijk is en wanneer de patiënt over voldoende inhalatiekracht beschikt (controleer eventueel m.b.v. </a:t>
                      </a:r>
                      <a:r>
                        <a:rPr lang="nl-NL" sz="900" b="1" i="0" baseline="0">
                          <a:solidFill>
                            <a:schemeClr val="bg1"/>
                          </a:solidFill>
                          <a:latin typeface="Calibri" panose="020F0502020204030204" pitchFamily="34" charset="0"/>
                          <a:ea typeface="Calibri"/>
                          <a:cs typeface="Times New Roman"/>
                        </a:rPr>
                        <a:t>de </a:t>
                      </a:r>
                      <a:r>
                        <a:rPr lang="nl-NL" sz="900" b="1" i="0" baseline="0" dirty="0">
                          <a:solidFill>
                            <a:schemeClr val="bg1"/>
                          </a:solidFill>
                          <a:latin typeface="Calibri" panose="020F0502020204030204" pitchFamily="34" charset="0"/>
                          <a:ea typeface="Calibri"/>
                          <a:cs typeface="Times New Roman"/>
                        </a:rPr>
                        <a:t>Incheck-</a:t>
                      </a:r>
                      <a:r>
                        <a:rPr lang="nl-NL" sz="900" b="1" i="0" baseline="0" dirty="0" err="1">
                          <a:solidFill>
                            <a:schemeClr val="bg1"/>
                          </a:solidFill>
                          <a:latin typeface="Calibri" panose="020F0502020204030204" pitchFamily="34" charset="0"/>
                          <a:ea typeface="Calibri"/>
                          <a:cs typeface="Times New Roman"/>
                        </a:rPr>
                        <a:t>Dial</a:t>
                      </a:r>
                      <a:r>
                        <a:rPr lang="nl-NL" sz="900" b="1" i="0" baseline="0" dirty="0">
                          <a:solidFill>
                            <a:schemeClr val="bg1"/>
                          </a:solidFill>
                          <a:latin typeface="Calibri" panose="020F0502020204030204" pitchFamily="34" charset="0"/>
                          <a:ea typeface="Calibri"/>
                          <a:cs typeface="Times New Roman"/>
                        </a:rPr>
                        <a:t>)</a:t>
                      </a:r>
                      <a:endParaRPr lang="nl-NL" sz="900" i="0" dirty="0">
                        <a:solidFill>
                          <a:schemeClr val="bg1"/>
                        </a:solidFill>
                        <a:latin typeface="Calibri" panose="020F0502020204030204" pitchFamily="34" charset="0"/>
                        <a:ea typeface="Calibri"/>
                        <a:cs typeface="Times New Roman"/>
                      </a:endParaRPr>
                    </a:p>
                  </a:txBody>
                  <a:tcPr marL="94343" marR="94343" marT="35379" marB="35379"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115000"/>
                        </a:lnSpc>
                        <a:spcAft>
                          <a:spcPts val="0"/>
                        </a:spcAft>
                      </a:pPr>
                      <a:r>
                        <a:rPr lang="nl-NL" sz="1600" i="0" dirty="0">
                          <a:solidFill>
                            <a:schemeClr val="bg1"/>
                          </a:solidFill>
                          <a:latin typeface="Calibri" panose="020F0502020204030204" pitchFamily="34" charset="0"/>
                          <a:ea typeface="Calibri"/>
                          <a:cs typeface="Times New Roman"/>
                        </a:rPr>
                        <a:t>Aerosol </a:t>
                      </a:r>
                      <a:r>
                        <a:rPr lang="nl-NL" sz="1600" i="0" baseline="0" dirty="0">
                          <a:solidFill>
                            <a:schemeClr val="bg1"/>
                          </a:solidFill>
                          <a:latin typeface="Calibri" panose="020F0502020204030204" pitchFamily="34" charset="0"/>
                          <a:ea typeface="Calibri"/>
                          <a:cs typeface="Times New Roman"/>
                        </a:rPr>
                        <a:t> </a:t>
                      </a:r>
                      <a:r>
                        <a:rPr lang="nl-NL" sz="800" i="1" dirty="0">
                          <a:solidFill>
                            <a:schemeClr val="bg1"/>
                          </a:solidFill>
                          <a:latin typeface="Calibri" panose="020F0502020204030204" pitchFamily="34" charset="0"/>
                          <a:ea typeface="Calibri"/>
                          <a:cs typeface="Times New Roman"/>
                        </a:rPr>
                        <a:t>(altijd met</a:t>
                      </a:r>
                      <a:r>
                        <a:rPr lang="nl-NL" sz="800" i="1" baseline="0" dirty="0">
                          <a:solidFill>
                            <a:schemeClr val="bg1"/>
                          </a:solidFill>
                          <a:latin typeface="Calibri" panose="020F0502020204030204" pitchFamily="34" charset="0"/>
                          <a:ea typeface="Calibri"/>
                          <a:cs typeface="Times New Roman"/>
                        </a:rPr>
                        <a:t> voorzetkamer)</a:t>
                      </a:r>
                    </a:p>
                    <a:p>
                      <a:pPr algn="ctr">
                        <a:lnSpc>
                          <a:spcPct val="115000"/>
                        </a:lnSpc>
                        <a:spcAft>
                          <a:spcPts val="0"/>
                        </a:spcAft>
                      </a:pPr>
                      <a:r>
                        <a:rPr lang="nl-NL" sz="800" i="1" baseline="0" dirty="0">
                          <a:solidFill>
                            <a:schemeClr val="bg1"/>
                          </a:solidFill>
                          <a:latin typeface="Calibri" panose="020F0502020204030204" pitchFamily="34" charset="0"/>
                          <a:ea typeface="Calibri"/>
                          <a:cs typeface="Times New Roman"/>
                        </a:rPr>
                        <a:t> Wanneer 1 teug methode niet mogelijk is of bij onvoldoende inhalatiekracht</a:t>
                      </a:r>
                      <a:endParaRPr lang="nl-NL" sz="800" i="1" dirty="0">
                        <a:solidFill>
                          <a:schemeClr val="bg1"/>
                        </a:solidFill>
                        <a:latin typeface="Calibri" panose="020F0502020204030204" pitchFamily="34" charset="0"/>
                        <a:ea typeface="Calibri"/>
                        <a:cs typeface="Times New Roman"/>
                      </a:endParaRPr>
                    </a:p>
                  </a:txBody>
                  <a:tcPr marL="94343" marR="94343" marT="35379" marB="35379" anchor="ct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0"/>
                  </a:ext>
                </a:extLst>
              </a:tr>
              <a:tr h="670295">
                <a:tc>
                  <a:txBody>
                    <a:bodyPr/>
                    <a:lstStyle/>
                    <a:p>
                      <a:pPr algn="ctr"/>
                      <a:r>
                        <a:rPr lang="nl-NL" sz="1200" b="1" dirty="0">
                          <a:solidFill>
                            <a:schemeClr val="bg1"/>
                          </a:solidFill>
                        </a:rPr>
                        <a:t>SABA</a:t>
                      </a:r>
                    </a:p>
                  </a:txBody>
                  <a:tcPr marL="94343" marR="94343" marT="35379" marB="35379" vert="vert270" anchor="ct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endParaRPr lang="nl-NL" sz="900" dirty="0">
                        <a:solidFill>
                          <a:schemeClr val="accent6">
                            <a:lumMod val="75000"/>
                          </a:schemeClr>
                        </a:solidFill>
                      </a:endParaRPr>
                    </a:p>
                  </a:txBody>
                  <a:tcPr marL="94343" marR="94343" marT="35379" marB="35379">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900" dirty="0">
                        <a:solidFill>
                          <a:schemeClr val="accent6">
                            <a:lumMod val="75000"/>
                          </a:schemeClr>
                        </a:solidFill>
                      </a:endParaRPr>
                    </a:p>
                  </a:txBody>
                  <a:tcPr marL="94343" marR="94343" marT="35379" marB="35379">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83889">
                <a:tc>
                  <a:txBody>
                    <a:bodyPr/>
                    <a:lstStyle/>
                    <a:p>
                      <a:pPr algn="ctr"/>
                      <a:r>
                        <a:rPr lang="nl-NL" sz="1200" b="1" dirty="0">
                          <a:solidFill>
                            <a:schemeClr val="bg1"/>
                          </a:solidFill>
                        </a:rPr>
                        <a:t>ICS</a:t>
                      </a:r>
                    </a:p>
                  </a:txBody>
                  <a:tcPr marL="94343" marR="94343" marT="35379" marB="35379" vert="vert270" anchor="ct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endParaRPr lang="nl-NL" sz="900" dirty="0">
                        <a:solidFill>
                          <a:schemeClr val="accent6">
                            <a:lumMod val="75000"/>
                          </a:schemeClr>
                        </a:solidFill>
                      </a:endParaRPr>
                    </a:p>
                  </a:txBody>
                  <a:tcPr marL="94343" marR="94343" marT="35379" marB="35379">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900" dirty="0">
                        <a:solidFill>
                          <a:schemeClr val="accent6">
                            <a:lumMod val="75000"/>
                          </a:schemeClr>
                        </a:solidFill>
                      </a:endParaRPr>
                    </a:p>
                  </a:txBody>
                  <a:tcPr marL="94343" marR="94343" marT="35379" marB="35379">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95930">
                <a:tc>
                  <a:txBody>
                    <a:bodyPr/>
                    <a:lstStyle/>
                    <a:p>
                      <a:pPr algn="ctr"/>
                      <a:r>
                        <a:rPr lang="nl-NL" sz="1200" b="1" dirty="0">
                          <a:solidFill>
                            <a:schemeClr val="bg1"/>
                          </a:solidFill>
                        </a:rPr>
                        <a:t>ICS/LABA</a:t>
                      </a:r>
                    </a:p>
                  </a:txBody>
                  <a:tcPr marL="94343" marR="94343" marT="35379" marB="35379" vert="vert270" anchor="ct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endParaRPr lang="nl-NL" sz="900" dirty="0">
                        <a:solidFill>
                          <a:schemeClr val="accent6">
                            <a:lumMod val="75000"/>
                          </a:schemeClr>
                        </a:solidFill>
                      </a:endParaRPr>
                    </a:p>
                  </a:txBody>
                  <a:tcPr marL="94343" marR="94343" marT="35379" marB="35379">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900" dirty="0">
                        <a:solidFill>
                          <a:schemeClr val="accent6">
                            <a:lumMod val="75000"/>
                          </a:schemeClr>
                        </a:solidFill>
                      </a:endParaRPr>
                    </a:p>
                  </a:txBody>
                  <a:tcPr marL="94343" marR="94343" marT="35379" marB="35379">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58372" name="Titel 1"/>
          <p:cNvSpPr>
            <a:spLocks noGrp="1"/>
          </p:cNvSpPr>
          <p:nvPr>
            <p:ph type="title" idx="4294967295"/>
          </p:nvPr>
        </p:nvSpPr>
        <p:spPr>
          <a:xfrm>
            <a:off x="431208" y="530572"/>
            <a:ext cx="3456549" cy="738188"/>
          </a:xfrm>
        </p:spPr>
        <p:txBody>
          <a:bodyPr/>
          <a:lstStyle/>
          <a:p>
            <a:r>
              <a:rPr lang="nl-NL" altLang="nl-NL" sz="2000" i="1" dirty="0"/>
              <a:t>Formularium</a:t>
            </a:r>
            <a:r>
              <a:rPr lang="nl-NL" altLang="nl-NL" sz="2000" b="0" i="1" kern="1200" dirty="0">
                <a:solidFill>
                  <a:srgbClr val="002664"/>
                </a:solidFill>
                <a:latin typeface="+mj-lt"/>
                <a:ea typeface="+mj-ea"/>
                <a:cs typeface="+mj-cs"/>
              </a:rPr>
              <a:t> </a:t>
            </a:r>
            <a:r>
              <a:rPr lang="nl-NL" altLang="nl-NL" sz="2000" b="1" i="1" kern="1200" dirty="0">
                <a:solidFill>
                  <a:srgbClr val="002664"/>
                </a:solidFill>
                <a:latin typeface="+mj-lt"/>
                <a:ea typeface="+mj-ea"/>
                <a:cs typeface="+mj-cs"/>
              </a:rPr>
              <a:t>Astma</a:t>
            </a:r>
            <a:r>
              <a:rPr lang="nl-NL" altLang="nl-NL" sz="2000" b="0" i="1" kern="1200" dirty="0">
                <a:solidFill>
                  <a:srgbClr val="002664"/>
                </a:solidFill>
                <a:latin typeface="+mj-lt"/>
                <a:ea typeface="+mj-ea"/>
                <a:cs typeface="+mj-cs"/>
              </a:rPr>
              <a:t> </a:t>
            </a:r>
            <a:r>
              <a:rPr lang="nl-NL" altLang="nl-NL" dirty="0">
                <a:solidFill>
                  <a:srgbClr val="000000"/>
                </a:solidFill>
              </a:rPr>
              <a:t/>
            </a:r>
            <a:br>
              <a:rPr lang="nl-NL" altLang="nl-NL" dirty="0">
                <a:solidFill>
                  <a:srgbClr val="000000"/>
                </a:solidFill>
              </a:rPr>
            </a:br>
            <a:endParaRPr lang="nl-NL" altLang="nl-NL" sz="1400" b="0" dirty="0">
              <a:solidFill>
                <a:srgbClr val="002060"/>
              </a:solidFill>
              <a:latin typeface="+mj-lt"/>
            </a:endParaRPr>
          </a:p>
        </p:txBody>
      </p:sp>
      <p:sp>
        <p:nvSpPr>
          <p:cNvPr id="58375" name="Rectangle 10"/>
          <p:cNvSpPr>
            <a:spLocks noChangeArrowheads="1"/>
          </p:cNvSpPr>
          <p:nvPr/>
        </p:nvSpPr>
        <p:spPr bwMode="auto">
          <a:xfrm>
            <a:off x="9931956" y="2216106"/>
            <a:ext cx="662465" cy="20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298" tIns="32649" rIns="65298" bIns="32649">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nl-NL" altLang="nl-NL" sz="900" dirty="0">
                <a:solidFill>
                  <a:srgbClr val="376092"/>
                </a:solidFill>
                <a:latin typeface="Calibri" pitchFamily="34" charset="0"/>
                <a:cs typeface="Arial" pitchFamily="34" charset="0"/>
              </a:rPr>
              <a:t>Salbutamol</a:t>
            </a:r>
          </a:p>
        </p:txBody>
      </p:sp>
      <p:pic>
        <p:nvPicPr>
          <p:cNvPr id="5837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61561" y="1984280"/>
            <a:ext cx="576064" cy="604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7"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23660" y="2005017"/>
            <a:ext cx="768085" cy="609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8" name="Rectangle 17"/>
          <p:cNvSpPr>
            <a:spLocks noChangeArrowheads="1"/>
          </p:cNvSpPr>
          <p:nvPr/>
        </p:nvSpPr>
        <p:spPr bwMode="auto">
          <a:xfrm>
            <a:off x="3773194" y="2149996"/>
            <a:ext cx="882649"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98" tIns="32649" rIns="65298" bIns="32649">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nl-NL" altLang="nl-NL" sz="900" dirty="0">
                <a:solidFill>
                  <a:srgbClr val="376092"/>
                </a:solidFill>
                <a:latin typeface="Calibri" pitchFamily="34" charset="0"/>
                <a:cs typeface="Arial" pitchFamily="34" charset="0"/>
              </a:rPr>
              <a:t>Salbutamol</a:t>
            </a:r>
          </a:p>
          <a:p>
            <a:pPr algn="ctr" eaLnBrk="0" fontAlgn="base" hangingPunct="0">
              <a:spcBef>
                <a:spcPct val="0"/>
              </a:spcBef>
              <a:spcAft>
                <a:spcPct val="0"/>
              </a:spcAft>
            </a:pPr>
            <a:r>
              <a:rPr lang="nl-NL" altLang="nl-NL" sz="900" dirty="0" err="1">
                <a:solidFill>
                  <a:srgbClr val="376092"/>
                </a:solidFill>
                <a:latin typeface="Calibri" pitchFamily="34" charset="0"/>
                <a:cs typeface="Arial" pitchFamily="34" charset="0"/>
              </a:rPr>
              <a:t>Diskus</a:t>
            </a:r>
            <a:r>
              <a:rPr lang="nl-NL" altLang="nl-NL" sz="900" dirty="0">
                <a:solidFill>
                  <a:srgbClr val="376092"/>
                </a:solidFill>
                <a:latin typeface="Calibri" pitchFamily="34" charset="0"/>
                <a:cs typeface="Arial" pitchFamily="34" charset="0"/>
              </a:rPr>
              <a:t> </a:t>
            </a:r>
          </a:p>
        </p:txBody>
      </p:sp>
      <p:pic>
        <p:nvPicPr>
          <p:cNvPr id="58381"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9667" y="2019299"/>
            <a:ext cx="395784" cy="587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2" name="Rectangle 33"/>
          <p:cNvSpPr>
            <a:spLocks noChangeArrowheads="1"/>
          </p:cNvSpPr>
          <p:nvPr/>
        </p:nvSpPr>
        <p:spPr bwMode="auto">
          <a:xfrm>
            <a:off x="1316514" y="2150000"/>
            <a:ext cx="699334" cy="34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298" tIns="32649" rIns="65298" bIns="32649">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nl-NL" altLang="nl-NL" sz="900" dirty="0">
                <a:solidFill>
                  <a:srgbClr val="376092"/>
                </a:solidFill>
                <a:latin typeface="Calibri" pitchFamily="34" charset="0"/>
                <a:cs typeface="Arial" pitchFamily="34" charset="0"/>
              </a:rPr>
              <a:t>Terbutaline </a:t>
            </a:r>
          </a:p>
          <a:p>
            <a:pPr algn="ctr" eaLnBrk="0" fontAlgn="base" hangingPunct="0">
              <a:spcBef>
                <a:spcPct val="0"/>
              </a:spcBef>
              <a:spcAft>
                <a:spcPct val="0"/>
              </a:spcAft>
            </a:pPr>
            <a:r>
              <a:rPr lang="nl-NL" altLang="nl-NL" sz="900" dirty="0" err="1">
                <a:solidFill>
                  <a:srgbClr val="376092"/>
                </a:solidFill>
                <a:latin typeface="Calibri" pitchFamily="34" charset="0"/>
                <a:cs typeface="Arial" pitchFamily="34" charset="0"/>
              </a:rPr>
              <a:t>Turbuhaler</a:t>
            </a:r>
            <a:endParaRPr lang="nl-NL" altLang="nl-NL" sz="900" dirty="0">
              <a:solidFill>
                <a:srgbClr val="376092"/>
              </a:solidFill>
              <a:latin typeface="Calibri" pitchFamily="34" charset="0"/>
              <a:cs typeface="Arial" pitchFamily="34" charset="0"/>
            </a:endParaRPr>
          </a:p>
        </p:txBody>
      </p:sp>
      <p:sp>
        <p:nvSpPr>
          <p:cNvPr id="58383" name="Rectangle 50"/>
          <p:cNvSpPr>
            <a:spLocks noChangeArrowheads="1"/>
          </p:cNvSpPr>
          <p:nvPr/>
        </p:nvSpPr>
        <p:spPr bwMode="auto">
          <a:xfrm>
            <a:off x="738719" y="3714755"/>
            <a:ext cx="1373716"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98" tIns="32649" rIns="65298" bIns="32649">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nl-NL" altLang="nl-NL" sz="700">
                <a:solidFill>
                  <a:srgbClr val="376092"/>
                </a:solidFill>
                <a:latin typeface="Calibri" pitchFamily="34" charset="0"/>
                <a:cs typeface="Arial" pitchFamily="34" charset="0"/>
              </a:rPr>
              <a:t> </a:t>
            </a:r>
          </a:p>
        </p:txBody>
      </p:sp>
      <p:sp>
        <p:nvSpPr>
          <p:cNvPr id="58388" name="Rectangle 125"/>
          <p:cNvSpPr>
            <a:spLocks noChangeArrowheads="1"/>
          </p:cNvSpPr>
          <p:nvPr/>
        </p:nvSpPr>
        <p:spPr bwMode="auto">
          <a:xfrm>
            <a:off x="9961273" y="2788102"/>
            <a:ext cx="1377405" cy="496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298" tIns="32649" rIns="65298" bIns="32649">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nl-NL" altLang="nl-NL" sz="900" dirty="0" err="1">
                <a:solidFill>
                  <a:srgbClr val="376092"/>
                </a:solidFill>
                <a:latin typeface="Calibri" pitchFamily="34" charset="0"/>
                <a:cs typeface="Arial" pitchFamily="34" charset="0"/>
              </a:rPr>
              <a:t>Ciclesonide</a:t>
            </a:r>
            <a:r>
              <a:rPr lang="nl-NL" altLang="nl-NL" sz="900" dirty="0">
                <a:solidFill>
                  <a:srgbClr val="376092"/>
                </a:solidFill>
                <a:latin typeface="Calibri" pitchFamily="34" charset="0"/>
                <a:cs typeface="Arial" pitchFamily="34" charset="0"/>
              </a:rPr>
              <a:t>  (1 keer daags</a:t>
            </a:r>
            <a:r>
              <a:rPr lang="nl-NL" altLang="nl-NL" sz="1000" dirty="0">
                <a:solidFill>
                  <a:srgbClr val="376092"/>
                </a:solidFill>
                <a:latin typeface="Calibri" pitchFamily="34" charset="0"/>
                <a:cs typeface="Arial" pitchFamily="34" charset="0"/>
              </a:rPr>
              <a:t>)</a:t>
            </a:r>
            <a:endParaRPr lang="nl-NL" altLang="nl-NL" sz="900" dirty="0">
              <a:solidFill>
                <a:srgbClr val="376092"/>
              </a:solidFill>
              <a:latin typeface="Calibri" pitchFamily="34" charset="0"/>
              <a:cs typeface="Arial" pitchFamily="34" charset="0"/>
            </a:endParaRPr>
          </a:p>
          <a:p>
            <a:pPr algn="ctr" eaLnBrk="0" fontAlgn="base" hangingPunct="0">
              <a:spcBef>
                <a:spcPct val="0"/>
              </a:spcBef>
              <a:spcAft>
                <a:spcPct val="0"/>
              </a:spcAft>
            </a:pPr>
            <a:r>
              <a:rPr lang="nl-NL" altLang="nl-NL" sz="900" dirty="0" err="1">
                <a:solidFill>
                  <a:srgbClr val="376092"/>
                </a:solidFill>
                <a:latin typeface="Calibri" pitchFamily="34" charset="0"/>
                <a:cs typeface="Arial" pitchFamily="34" charset="0"/>
              </a:rPr>
              <a:t>Fluticason</a:t>
            </a:r>
            <a:r>
              <a:rPr lang="nl-NL" altLang="nl-NL" sz="900" dirty="0">
                <a:solidFill>
                  <a:srgbClr val="376092"/>
                </a:solidFill>
                <a:latin typeface="Calibri" pitchFamily="34" charset="0"/>
                <a:cs typeface="Arial" pitchFamily="34" charset="0"/>
              </a:rPr>
              <a:t>, </a:t>
            </a:r>
            <a:r>
              <a:rPr lang="nl-NL" altLang="nl-NL" sz="900" dirty="0" err="1">
                <a:solidFill>
                  <a:srgbClr val="376092"/>
                </a:solidFill>
                <a:latin typeface="Calibri" pitchFamily="34" charset="0"/>
                <a:cs typeface="Arial" pitchFamily="34" charset="0"/>
              </a:rPr>
              <a:t>Beclometason</a:t>
            </a:r>
            <a:r>
              <a:rPr lang="nl-NL" altLang="nl-NL" sz="900" dirty="0">
                <a:solidFill>
                  <a:srgbClr val="376092"/>
                </a:solidFill>
                <a:latin typeface="Calibri" pitchFamily="34" charset="0"/>
                <a:cs typeface="Arial" pitchFamily="34" charset="0"/>
              </a:rPr>
              <a:t>,</a:t>
            </a:r>
          </a:p>
          <a:p>
            <a:pPr algn="ctr" eaLnBrk="0" fontAlgn="base" hangingPunct="0">
              <a:spcBef>
                <a:spcPct val="0"/>
              </a:spcBef>
              <a:spcAft>
                <a:spcPct val="0"/>
              </a:spcAft>
            </a:pPr>
            <a:r>
              <a:rPr lang="nl-NL" altLang="nl-NL" sz="900" dirty="0">
                <a:solidFill>
                  <a:srgbClr val="376092"/>
                </a:solidFill>
                <a:latin typeface="Calibri" pitchFamily="34" charset="0"/>
                <a:cs typeface="Arial" pitchFamily="34" charset="0"/>
              </a:rPr>
              <a:t>Budesonide</a:t>
            </a:r>
          </a:p>
        </p:txBody>
      </p:sp>
      <p:sp>
        <p:nvSpPr>
          <p:cNvPr id="58390" name="Rectangle 142"/>
          <p:cNvSpPr>
            <a:spLocks noChangeArrowheads="1"/>
          </p:cNvSpPr>
          <p:nvPr/>
        </p:nvSpPr>
        <p:spPr bwMode="auto">
          <a:xfrm>
            <a:off x="1317510" y="2781304"/>
            <a:ext cx="712158" cy="34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298" tIns="32649" rIns="65298" bIns="32649">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nl-NL" altLang="nl-NL" sz="900" dirty="0">
                <a:solidFill>
                  <a:srgbClr val="376092"/>
                </a:solidFill>
                <a:latin typeface="Calibri" pitchFamily="34" charset="0"/>
                <a:cs typeface="Arial" pitchFamily="34" charset="0"/>
              </a:rPr>
              <a:t>Budesonide </a:t>
            </a:r>
          </a:p>
          <a:p>
            <a:pPr algn="ctr" eaLnBrk="0" fontAlgn="base" hangingPunct="0">
              <a:spcBef>
                <a:spcPct val="0"/>
              </a:spcBef>
              <a:spcAft>
                <a:spcPct val="0"/>
              </a:spcAft>
            </a:pPr>
            <a:r>
              <a:rPr lang="nl-NL" altLang="nl-NL" sz="900" dirty="0" err="1">
                <a:solidFill>
                  <a:srgbClr val="376092"/>
                </a:solidFill>
                <a:latin typeface="Calibri" pitchFamily="34" charset="0"/>
                <a:cs typeface="Arial" pitchFamily="34" charset="0"/>
              </a:rPr>
              <a:t>Turbuhaler</a:t>
            </a:r>
            <a:endParaRPr lang="nl-NL" altLang="nl-NL" sz="900" dirty="0">
              <a:solidFill>
                <a:srgbClr val="376092"/>
              </a:solidFill>
              <a:latin typeface="Calibri" pitchFamily="34" charset="0"/>
              <a:cs typeface="Arial" pitchFamily="34" charset="0"/>
            </a:endParaRPr>
          </a:p>
        </p:txBody>
      </p:sp>
      <p:pic>
        <p:nvPicPr>
          <p:cNvPr id="58391"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21481" y="2657136"/>
            <a:ext cx="516144" cy="629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92"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23659" y="2655644"/>
            <a:ext cx="749532" cy="630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93" name="Rectangle 155"/>
          <p:cNvSpPr>
            <a:spLocks noChangeArrowheads="1"/>
          </p:cNvSpPr>
          <p:nvPr/>
        </p:nvSpPr>
        <p:spPr bwMode="auto">
          <a:xfrm>
            <a:off x="3893105" y="2798072"/>
            <a:ext cx="607963" cy="34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298" tIns="32649" rIns="65298" bIns="32649">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nl-NL" altLang="nl-NL" sz="900" dirty="0" err="1">
                <a:solidFill>
                  <a:srgbClr val="376092"/>
                </a:solidFill>
                <a:latin typeface="Calibri" pitchFamily="34" charset="0"/>
                <a:cs typeface="Arial" pitchFamily="34" charset="0"/>
              </a:rPr>
              <a:t>Fluticason</a:t>
            </a:r>
            <a:endParaRPr lang="nl-NL" altLang="nl-NL" sz="900" dirty="0">
              <a:solidFill>
                <a:srgbClr val="376092"/>
              </a:solidFill>
              <a:latin typeface="Calibri" pitchFamily="34" charset="0"/>
              <a:cs typeface="Arial" pitchFamily="34" charset="0"/>
            </a:endParaRPr>
          </a:p>
          <a:p>
            <a:pPr algn="ctr" eaLnBrk="0" fontAlgn="base" hangingPunct="0">
              <a:spcBef>
                <a:spcPct val="0"/>
              </a:spcBef>
              <a:spcAft>
                <a:spcPct val="0"/>
              </a:spcAft>
            </a:pPr>
            <a:r>
              <a:rPr lang="nl-NL" altLang="nl-NL" sz="900" dirty="0" err="1">
                <a:solidFill>
                  <a:srgbClr val="376092"/>
                </a:solidFill>
                <a:latin typeface="Calibri" pitchFamily="34" charset="0"/>
                <a:cs typeface="Arial" pitchFamily="34" charset="0"/>
              </a:rPr>
              <a:t>Diskus</a:t>
            </a:r>
            <a:endParaRPr lang="nl-NL" altLang="nl-NL" sz="900" dirty="0">
              <a:solidFill>
                <a:srgbClr val="376092"/>
              </a:solidFill>
              <a:latin typeface="Calibri" pitchFamily="34" charset="0"/>
              <a:cs typeface="Arial" pitchFamily="34" charset="0"/>
            </a:endParaRPr>
          </a:p>
        </p:txBody>
      </p:sp>
      <p:pic>
        <p:nvPicPr>
          <p:cNvPr id="58394"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02323" y="3384356"/>
            <a:ext cx="592204" cy="60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95"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9666" y="3443288"/>
            <a:ext cx="478587" cy="63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97" name="Rectangle 174"/>
          <p:cNvSpPr>
            <a:spLocks noChangeArrowheads="1"/>
          </p:cNvSpPr>
          <p:nvPr/>
        </p:nvSpPr>
        <p:spPr bwMode="auto">
          <a:xfrm>
            <a:off x="3935210" y="3482976"/>
            <a:ext cx="1483203" cy="34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298" tIns="32649" rIns="65298" bIns="32649">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en-GB" altLang="nl-NL" sz="900" dirty="0" err="1">
                <a:solidFill>
                  <a:srgbClr val="376092"/>
                </a:solidFill>
                <a:latin typeface="Calibri" pitchFamily="34" charset="0"/>
                <a:cs typeface="Arial" pitchFamily="34" charset="0"/>
              </a:rPr>
              <a:t>Fluticasonfuroaat</a:t>
            </a:r>
            <a:r>
              <a:rPr lang="en-GB" altLang="nl-NL" sz="900" dirty="0">
                <a:solidFill>
                  <a:srgbClr val="376092"/>
                </a:solidFill>
                <a:latin typeface="Calibri" pitchFamily="34" charset="0"/>
                <a:cs typeface="Arial" pitchFamily="34" charset="0"/>
              </a:rPr>
              <a:t>/</a:t>
            </a:r>
            <a:r>
              <a:rPr lang="en-GB" altLang="nl-NL" sz="900" dirty="0" err="1">
                <a:solidFill>
                  <a:srgbClr val="376092"/>
                </a:solidFill>
                <a:latin typeface="Calibri" pitchFamily="34" charset="0"/>
                <a:cs typeface="Arial" pitchFamily="34" charset="0"/>
              </a:rPr>
              <a:t>Vilanterol</a:t>
            </a:r>
            <a:r>
              <a:rPr lang="nl-NL" altLang="nl-NL" sz="900" dirty="0">
                <a:solidFill>
                  <a:srgbClr val="376092"/>
                </a:solidFill>
                <a:latin typeface="Calibri" pitchFamily="34" charset="0"/>
                <a:cs typeface="Arial" pitchFamily="34" charset="0"/>
              </a:rPr>
              <a:t> </a:t>
            </a:r>
          </a:p>
          <a:p>
            <a:pPr algn="ctr" eaLnBrk="0" fontAlgn="base" hangingPunct="0">
              <a:spcBef>
                <a:spcPct val="0"/>
              </a:spcBef>
              <a:spcAft>
                <a:spcPct val="0"/>
              </a:spcAft>
            </a:pPr>
            <a:r>
              <a:rPr lang="en-GB" altLang="nl-NL" sz="900" dirty="0" err="1">
                <a:solidFill>
                  <a:srgbClr val="376092"/>
                </a:solidFill>
                <a:latin typeface="Calibri" pitchFamily="34" charset="0"/>
                <a:cs typeface="Arial" pitchFamily="34" charset="0"/>
              </a:rPr>
              <a:t>Ellipta</a:t>
            </a:r>
            <a:r>
              <a:rPr lang="en-GB" altLang="nl-NL" sz="900" dirty="0">
                <a:solidFill>
                  <a:srgbClr val="376092"/>
                </a:solidFill>
                <a:latin typeface="Calibri" pitchFamily="34" charset="0"/>
                <a:cs typeface="Arial" pitchFamily="34" charset="0"/>
              </a:rPr>
              <a:t> (1 </a:t>
            </a:r>
            <a:r>
              <a:rPr lang="en-GB" altLang="nl-NL" sz="900" dirty="0" err="1">
                <a:solidFill>
                  <a:srgbClr val="376092"/>
                </a:solidFill>
                <a:latin typeface="Calibri" pitchFamily="34" charset="0"/>
                <a:cs typeface="Arial" pitchFamily="34" charset="0"/>
              </a:rPr>
              <a:t>keer</a:t>
            </a:r>
            <a:r>
              <a:rPr lang="en-GB" altLang="nl-NL" sz="900" dirty="0">
                <a:solidFill>
                  <a:srgbClr val="376092"/>
                </a:solidFill>
                <a:latin typeface="Calibri" pitchFamily="34" charset="0"/>
                <a:cs typeface="Arial" pitchFamily="34" charset="0"/>
              </a:rPr>
              <a:t> </a:t>
            </a:r>
            <a:r>
              <a:rPr lang="en-GB" altLang="nl-NL" sz="900" dirty="0" err="1">
                <a:solidFill>
                  <a:srgbClr val="376092"/>
                </a:solidFill>
                <a:latin typeface="Calibri" pitchFamily="34" charset="0"/>
                <a:cs typeface="Arial" pitchFamily="34" charset="0"/>
              </a:rPr>
              <a:t>daags</a:t>
            </a:r>
            <a:r>
              <a:rPr lang="en-GB" altLang="nl-NL" sz="900" dirty="0">
                <a:solidFill>
                  <a:srgbClr val="376092"/>
                </a:solidFill>
                <a:latin typeface="Calibri" pitchFamily="34" charset="0"/>
                <a:cs typeface="Arial" pitchFamily="34" charset="0"/>
              </a:rPr>
              <a:t>) </a:t>
            </a:r>
            <a:endParaRPr lang="en-GB" altLang="nl-NL" sz="1600" dirty="0">
              <a:solidFill>
                <a:srgbClr val="000000"/>
              </a:solidFill>
              <a:latin typeface="Calibri" pitchFamily="34" charset="0"/>
              <a:cs typeface="Arial" pitchFamily="34" charset="0"/>
            </a:endParaRPr>
          </a:p>
        </p:txBody>
      </p:sp>
      <p:sp>
        <p:nvSpPr>
          <p:cNvPr id="58398" name="Rectangle 175"/>
          <p:cNvSpPr>
            <a:spLocks noChangeArrowheads="1"/>
          </p:cNvSpPr>
          <p:nvPr/>
        </p:nvSpPr>
        <p:spPr bwMode="auto">
          <a:xfrm>
            <a:off x="623392" y="3384352"/>
            <a:ext cx="1940984"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98" tIns="32649" rIns="65298" bIns="32649">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en-GB" altLang="nl-NL" sz="1800" dirty="0">
                <a:solidFill>
                  <a:srgbClr val="376092"/>
                </a:solidFill>
                <a:latin typeface="Calibri" pitchFamily="34" charset="0"/>
                <a:cs typeface="Arial" pitchFamily="34" charset="0"/>
              </a:rPr>
              <a:t>*</a:t>
            </a:r>
            <a:r>
              <a:rPr lang="en-GB" altLang="nl-NL" sz="900" dirty="0">
                <a:solidFill>
                  <a:srgbClr val="376092"/>
                </a:solidFill>
                <a:latin typeface="Calibri" pitchFamily="34" charset="0"/>
                <a:cs typeface="Arial" pitchFamily="34" charset="0"/>
              </a:rPr>
              <a:t>Budesonide/</a:t>
            </a:r>
          </a:p>
          <a:p>
            <a:pPr algn="ctr" eaLnBrk="0" fontAlgn="base" hangingPunct="0">
              <a:spcBef>
                <a:spcPct val="0"/>
              </a:spcBef>
              <a:spcAft>
                <a:spcPct val="0"/>
              </a:spcAft>
            </a:pPr>
            <a:r>
              <a:rPr lang="en-GB" altLang="nl-NL" sz="900" dirty="0">
                <a:solidFill>
                  <a:srgbClr val="376092"/>
                </a:solidFill>
                <a:latin typeface="Calibri" pitchFamily="34" charset="0"/>
                <a:cs typeface="Arial" pitchFamily="34" charset="0"/>
              </a:rPr>
              <a:t>     Formoterol</a:t>
            </a:r>
            <a:r>
              <a:rPr lang="nl-NL" altLang="nl-NL" sz="900" dirty="0">
                <a:solidFill>
                  <a:srgbClr val="376092"/>
                </a:solidFill>
                <a:latin typeface="Calibri" pitchFamily="34" charset="0"/>
                <a:cs typeface="Arial" pitchFamily="34" charset="0"/>
              </a:rPr>
              <a:t> </a:t>
            </a:r>
          </a:p>
          <a:p>
            <a:pPr algn="ctr" eaLnBrk="0" fontAlgn="base" hangingPunct="0">
              <a:spcBef>
                <a:spcPct val="0"/>
              </a:spcBef>
              <a:spcAft>
                <a:spcPct val="0"/>
              </a:spcAft>
            </a:pPr>
            <a:r>
              <a:rPr lang="en-GB" altLang="nl-NL" sz="900" dirty="0">
                <a:solidFill>
                  <a:srgbClr val="376092"/>
                </a:solidFill>
                <a:latin typeface="Calibri" pitchFamily="34" charset="0"/>
                <a:cs typeface="Arial" pitchFamily="34" charset="0"/>
              </a:rPr>
              <a:t>    </a:t>
            </a:r>
            <a:r>
              <a:rPr lang="en-GB" altLang="nl-NL" sz="900" dirty="0" err="1">
                <a:solidFill>
                  <a:srgbClr val="376092"/>
                </a:solidFill>
                <a:latin typeface="Calibri" pitchFamily="34" charset="0"/>
                <a:cs typeface="Arial" pitchFamily="34" charset="0"/>
              </a:rPr>
              <a:t>Turbuhaler</a:t>
            </a:r>
            <a:endParaRPr lang="en-GB" altLang="nl-NL" sz="900" dirty="0">
              <a:solidFill>
                <a:srgbClr val="376092"/>
              </a:solidFill>
              <a:latin typeface="Calibri" pitchFamily="34" charset="0"/>
              <a:cs typeface="Arial" pitchFamily="34" charset="0"/>
            </a:endParaRPr>
          </a:p>
        </p:txBody>
      </p:sp>
      <p:sp>
        <p:nvSpPr>
          <p:cNvPr id="58400" name="Rectangle 125"/>
          <p:cNvSpPr>
            <a:spLocks noChangeArrowheads="1"/>
          </p:cNvSpPr>
          <p:nvPr/>
        </p:nvSpPr>
        <p:spPr bwMode="auto">
          <a:xfrm>
            <a:off x="9972637" y="3390652"/>
            <a:ext cx="1375802" cy="75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298" tIns="32649" rIns="65298" bIns="32649">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nl-NL" altLang="nl-NL" sz="900" dirty="0" err="1">
                <a:solidFill>
                  <a:srgbClr val="376092"/>
                </a:solidFill>
                <a:latin typeface="Calibri" pitchFamily="34" charset="0"/>
                <a:cs typeface="Arial" pitchFamily="34" charset="0"/>
              </a:rPr>
              <a:t>Beclometason</a:t>
            </a:r>
            <a:r>
              <a:rPr lang="nl-NL" altLang="nl-NL" sz="900" dirty="0">
                <a:solidFill>
                  <a:srgbClr val="376092"/>
                </a:solidFill>
                <a:latin typeface="Calibri" pitchFamily="34" charset="0"/>
                <a:cs typeface="Arial" pitchFamily="34" charset="0"/>
              </a:rPr>
              <a:t>/</a:t>
            </a:r>
            <a:r>
              <a:rPr lang="nl-NL" altLang="nl-NL" sz="900" dirty="0" err="1">
                <a:solidFill>
                  <a:srgbClr val="376092"/>
                </a:solidFill>
                <a:latin typeface="Calibri" pitchFamily="34" charset="0"/>
                <a:cs typeface="Arial" pitchFamily="34" charset="0"/>
              </a:rPr>
              <a:t>Formoterol</a:t>
            </a:r>
            <a:endParaRPr lang="nl-NL" altLang="nl-NL" sz="900" dirty="0">
              <a:solidFill>
                <a:srgbClr val="376092"/>
              </a:solidFill>
              <a:latin typeface="Calibri" pitchFamily="34" charset="0"/>
              <a:cs typeface="Arial" pitchFamily="34" charset="0"/>
            </a:endParaRPr>
          </a:p>
          <a:p>
            <a:pPr algn="ctr" eaLnBrk="0" fontAlgn="base" hangingPunct="0">
              <a:spcBef>
                <a:spcPct val="0"/>
              </a:spcBef>
              <a:spcAft>
                <a:spcPct val="0"/>
              </a:spcAft>
            </a:pPr>
            <a:r>
              <a:rPr lang="nl-NL" altLang="nl-NL" sz="900" dirty="0" err="1">
                <a:solidFill>
                  <a:srgbClr val="376092"/>
                </a:solidFill>
                <a:latin typeface="Calibri" pitchFamily="34" charset="0"/>
                <a:cs typeface="Arial" pitchFamily="34" charset="0"/>
              </a:rPr>
              <a:t>Fluticason</a:t>
            </a:r>
            <a:r>
              <a:rPr lang="nl-NL" altLang="nl-NL" sz="900" dirty="0">
                <a:solidFill>
                  <a:srgbClr val="376092"/>
                </a:solidFill>
                <a:latin typeface="Calibri" pitchFamily="34" charset="0"/>
                <a:cs typeface="Arial" pitchFamily="34" charset="0"/>
              </a:rPr>
              <a:t>/</a:t>
            </a:r>
            <a:r>
              <a:rPr lang="nl-NL" altLang="nl-NL" sz="900" dirty="0" err="1">
                <a:solidFill>
                  <a:srgbClr val="376092"/>
                </a:solidFill>
                <a:latin typeface="Calibri" pitchFamily="34" charset="0"/>
                <a:cs typeface="Arial" pitchFamily="34" charset="0"/>
              </a:rPr>
              <a:t>Formoterol</a:t>
            </a:r>
            <a:r>
              <a:rPr lang="nl-NL" altLang="nl-NL" sz="900" dirty="0">
                <a:solidFill>
                  <a:srgbClr val="376092"/>
                </a:solidFill>
                <a:latin typeface="Calibri" pitchFamily="34" charset="0"/>
                <a:cs typeface="Arial" pitchFamily="34" charset="0"/>
              </a:rPr>
              <a:t> </a:t>
            </a:r>
          </a:p>
          <a:p>
            <a:pPr algn="ctr" eaLnBrk="0" fontAlgn="base" hangingPunct="0">
              <a:spcBef>
                <a:spcPct val="0"/>
              </a:spcBef>
              <a:spcAft>
                <a:spcPct val="0"/>
              </a:spcAft>
            </a:pPr>
            <a:r>
              <a:rPr lang="nl-NL" altLang="nl-NL" sz="900" dirty="0">
                <a:solidFill>
                  <a:srgbClr val="376092"/>
                </a:solidFill>
                <a:latin typeface="Calibri" pitchFamily="34" charset="0"/>
                <a:cs typeface="Arial" pitchFamily="34" charset="0"/>
              </a:rPr>
              <a:t>Budesonide/</a:t>
            </a:r>
            <a:r>
              <a:rPr lang="nl-NL" altLang="nl-NL" sz="900" dirty="0" err="1">
                <a:solidFill>
                  <a:srgbClr val="376092"/>
                </a:solidFill>
                <a:latin typeface="Calibri" pitchFamily="34" charset="0"/>
                <a:cs typeface="Arial" pitchFamily="34" charset="0"/>
              </a:rPr>
              <a:t>Formoterol</a:t>
            </a:r>
            <a:endParaRPr lang="nl-NL" altLang="nl-NL" sz="900" dirty="0">
              <a:solidFill>
                <a:srgbClr val="376092"/>
              </a:solidFill>
              <a:latin typeface="Calibri" pitchFamily="34" charset="0"/>
              <a:cs typeface="Arial" pitchFamily="34" charset="0"/>
            </a:endParaRPr>
          </a:p>
          <a:p>
            <a:pPr algn="ctr" eaLnBrk="0" fontAlgn="base" hangingPunct="0">
              <a:spcBef>
                <a:spcPct val="0"/>
              </a:spcBef>
              <a:spcAft>
                <a:spcPct val="0"/>
              </a:spcAft>
            </a:pPr>
            <a:endParaRPr lang="nl-NL" altLang="nl-NL" sz="900" dirty="0">
              <a:solidFill>
                <a:srgbClr val="376092"/>
              </a:solidFill>
              <a:latin typeface="Calibri" pitchFamily="34" charset="0"/>
              <a:cs typeface="Arial" pitchFamily="34" charset="0"/>
            </a:endParaRPr>
          </a:p>
          <a:p>
            <a:pPr algn="ctr" eaLnBrk="0" fontAlgn="base" hangingPunct="0">
              <a:spcBef>
                <a:spcPct val="0"/>
              </a:spcBef>
              <a:spcAft>
                <a:spcPct val="0"/>
              </a:spcAft>
            </a:pPr>
            <a:endParaRPr lang="nl-NL" altLang="nl-NL" sz="900" dirty="0">
              <a:solidFill>
                <a:srgbClr val="376092"/>
              </a:solidFill>
              <a:latin typeface="Calibri" pitchFamily="34" charset="0"/>
              <a:cs typeface="Arial" pitchFamily="34" charset="0"/>
            </a:endParaRPr>
          </a:p>
        </p:txBody>
      </p:sp>
      <p:sp>
        <p:nvSpPr>
          <p:cNvPr id="33" name="Rechthoek 32"/>
          <p:cNvSpPr/>
          <p:nvPr/>
        </p:nvSpPr>
        <p:spPr>
          <a:xfrm>
            <a:off x="259621" y="4869160"/>
            <a:ext cx="11682115" cy="86439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eaLnBrk="0" fontAlgn="base" hangingPunct="0">
              <a:spcBef>
                <a:spcPct val="0"/>
              </a:spcBef>
              <a:spcAft>
                <a:spcPct val="0"/>
              </a:spcAft>
              <a:defRPr/>
            </a:pPr>
            <a:r>
              <a:rPr lang="nl-NL" sz="1200" i="1" dirty="0">
                <a:solidFill>
                  <a:srgbClr val="000000"/>
                </a:solidFill>
                <a:latin typeface="Calibri" panose="020F0502020204030204" pitchFamily="34" charset="0"/>
              </a:rPr>
              <a:t>*</a:t>
            </a:r>
            <a:r>
              <a:rPr lang="nl-NL" sz="1000" i="1" dirty="0">
                <a:solidFill>
                  <a:srgbClr val="000000"/>
                </a:solidFill>
                <a:latin typeface="Calibri" panose="020F0502020204030204" pitchFamily="34" charset="0"/>
              </a:rPr>
              <a:t>Kan ook in een smart behandeling worden toegepast. Bij een smartbehandeling gebruikt de patiënt voor zowel onderhouds- als </a:t>
            </a:r>
            <a:r>
              <a:rPr lang="nl-NL" sz="1000" i="1" dirty="0" err="1">
                <a:solidFill>
                  <a:srgbClr val="000000"/>
                </a:solidFill>
                <a:latin typeface="Calibri" panose="020F0502020204030204" pitchFamily="34" charset="0"/>
              </a:rPr>
              <a:t>rescuemedicatie</a:t>
            </a:r>
            <a:r>
              <a:rPr lang="nl-NL" sz="1000" i="1" dirty="0">
                <a:solidFill>
                  <a:srgbClr val="000000"/>
                </a:solidFill>
                <a:latin typeface="Calibri" panose="020F0502020204030204" pitchFamily="34" charset="0"/>
              </a:rPr>
              <a:t> dezelfde inhalator. </a:t>
            </a:r>
          </a:p>
        </p:txBody>
      </p:sp>
      <p:pic>
        <p:nvPicPr>
          <p:cNvPr id="58407" name="Picture 4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221485" y="3378601"/>
            <a:ext cx="605871" cy="63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967545" y="188640"/>
            <a:ext cx="605185" cy="302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639619" y="164682"/>
            <a:ext cx="1864121" cy="311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Afgeronde rechthoek 31"/>
          <p:cNvSpPr/>
          <p:nvPr/>
        </p:nvSpPr>
        <p:spPr>
          <a:xfrm>
            <a:off x="259621" y="4414699"/>
            <a:ext cx="11682115" cy="692696"/>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000" b="1" dirty="0">
                <a:solidFill>
                  <a:srgbClr val="002060"/>
                </a:solidFill>
              </a:rPr>
              <a:t>Stap 1: SABA zo nodig  </a:t>
            </a:r>
            <a:r>
              <a:rPr lang="nl-NL" sz="900" b="1" dirty="0">
                <a:solidFill>
                  <a:srgbClr val="002060"/>
                </a:solidFill>
              </a:rPr>
              <a:t>(vaker dan 2 x per week </a:t>
            </a:r>
            <a:r>
              <a:rPr lang="nl-NL" sz="900" b="1" dirty="0" err="1">
                <a:solidFill>
                  <a:srgbClr val="002060"/>
                </a:solidFill>
              </a:rPr>
              <a:t>rescue</a:t>
            </a:r>
            <a:r>
              <a:rPr lang="nl-NL" sz="900" b="1" dirty="0">
                <a:solidFill>
                  <a:srgbClr val="002060"/>
                </a:solidFill>
              </a:rPr>
              <a:t> -&gt; ga naar stap 2)</a:t>
            </a:r>
          </a:p>
          <a:p>
            <a:r>
              <a:rPr lang="nl-NL" sz="1000" b="1" dirty="0">
                <a:solidFill>
                  <a:srgbClr val="002060"/>
                </a:solidFill>
              </a:rPr>
              <a:t>Stap 2: ICS met SABA zo nodig </a:t>
            </a:r>
            <a:r>
              <a:rPr lang="nl-NL" sz="900" b="1" dirty="0">
                <a:solidFill>
                  <a:srgbClr val="002060"/>
                </a:solidFill>
              </a:rPr>
              <a:t>(vaker dan 2 x per week SABA nodig-&gt; controleer inhalatietechniek en therapietrouw al vorens naar stap 3 te gaan)</a:t>
            </a:r>
          </a:p>
          <a:p>
            <a:r>
              <a:rPr lang="nl-NL" sz="1000" b="1" dirty="0">
                <a:solidFill>
                  <a:srgbClr val="002060"/>
                </a:solidFill>
              </a:rPr>
              <a:t>Stap 3 combinatie ICS/LABA + SABA zo nodig</a:t>
            </a:r>
          </a:p>
        </p:txBody>
      </p:sp>
      <p:pic>
        <p:nvPicPr>
          <p:cNvPr id="8" name="Picture 5"/>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514200" y="44624"/>
            <a:ext cx="846165" cy="634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463155" y="44624"/>
            <a:ext cx="1145348" cy="644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hoek 2"/>
          <p:cNvSpPr/>
          <p:nvPr/>
        </p:nvSpPr>
        <p:spPr>
          <a:xfrm>
            <a:off x="431371" y="1124749"/>
            <a:ext cx="7200800" cy="1177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6" name="Rechthoek 5"/>
          <p:cNvSpPr/>
          <p:nvPr/>
        </p:nvSpPr>
        <p:spPr>
          <a:xfrm>
            <a:off x="7632172" y="1124749"/>
            <a:ext cx="3936437" cy="11772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0" name="Rechthoek 9"/>
          <p:cNvSpPr/>
          <p:nvPr/>
        </p:nvSpPr>
        <p:spPr>
          <a:xfrm>
            <a:off x="259621" y="5517232"/>
            <a:ext cx="11682115"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i="1" dirty="0">
                <a:solidFill>
                  <a:srgbClr val="CDE4BA">
                    <a:lumMod val="10000"/>
                  </a:srgbClr>
                </a:solidFill>
              </a:rPr>
              <a:t>Ga voor de inhalatieprotocollen naar www.inhalatorgebruik.nl</a:t>
            </a:r>
            <a:endParaRPr lang="en-GB" sz="1200" b="1" i="1" dirty="0">
              <a:solidFill>
                <a:srgbClr val="CDE4BA">
                  <a:lumMod val="10000"/>
                </a:srgbClr>
              </a:solidFill>
            </a:endParaRPr>
          </a:p>
        </p:txBody>
      </p:sp>
      <p:cxnSp>
        <p:nvCxnSpPr>
          <p:cNvPr id="11" name="Rechte verbindingslijn 10"/>
          <p:cNvCxnSpPr/>
          <p:nvPr/>
        </p:nvCxnSpPr>
        <p:spPr>
          <a:xfrm>
            <a:off x="431373" y="624634"/>
            <a:ext cx="11041227"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231904" y="188645"/>
            <a:ext cx="1414976" cy="286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0641863" y="199029"/>
            <a:ext cx="1310791" cy="325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231905" y="6359289"/>
            <a:ext cx="1522043" cy="342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271801" y="6093296"/>
            <a:ext cx="447943" cy="692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207555" y="6334960"/>
            <a:ext cx="1413636" cy="390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646883" y="199022"/>
            <a:ext cx="1044327" cy="349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21910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a:xfrm>
            <a:off x="1487491" y="2924949"/>
            <a:ext cx="914764" cy="362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a:solidFill>
                  <a:srgbClr val="667DA2">
                    <a:lumMod val="75000"/>
                  </a:srgbClr>
                </a:solidFill>
              </a:rPr>
              <a:t>Salmeterol </a:t>
            </a:r>
            <a:r>
              <a:rPr lang="nl-NL" sz="800" dirty="0" err="1">
                <a:solidFill>
                  <a:srgbClr val="667DA2">
                    <a:lumMod val="75000"/>
                  </a:srgbClr>
                </a:solidFill>
              </a:rPr>
              <a:t>Diskus</a:t>
            </a:r>
            <a:endParaRPr lang="en-GB" sz="800" dirty="0">
              <a:solidFill>
                <a:srgbClr val="667DA2">
                  <a:lumMod val="75000"/>
                </a:srgbClr>
              </a:solidFill>
            </a:endParaRP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204" y="2843352"/>
            <a:ext cx="791024" cy="593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1797" y="44629"/>
            <a:ext cx="980275" cy="439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7384" y="5594412"/>
            <a:ext cx="1044229" cy="498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394"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4911" y="3410897"/>
            <a:ext cx="82338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92768" y="3414730"/>
            <a:ext cx="27093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111" descr="Spiolto_Respimat_pack_shot_highres.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571693" y="3989388"/>
            <a:ext cx="2794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hoek 1"/>
          <p:cNvSpPr/>
          <p:nvPr/>
        </p:nvSpPr>
        <p:spPr>
          <a:xfrm>
            <a:off x="6558177" y="5661248"/>
            <a:ext cx="2878667" cy="277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nl-NL" sz="900" dirty="0" err="1">
                <a:solidFill>
                  <a:srgbClr val="00486C"/>
                </a:solidFill>
                <a:latin typeface="Calibri" panose="020F0502020204030204" pitchFamily="34" charset="0"/>
              </a:rPr>
              <a:t>Beclometason</a:t>
            </a:r>
            <a:r>
              <a:rPr lang="nl-NL" sz="900" dirty="0">
                <a:solidFill>
                  <a:srgbClr val="00486C"/>
                </a:solidFill>
                <a:latin typeface="Calibri" panose="020F0502020204030204" pitchFamily="34" charset="0"/>
              </a:rPr>
              <a:t>/</a:t>
            </a:r>
            <a:r>
              <a:rPr lang="nl-NL" sz="900" dirty="0" err="1">
                <a:solidFill>
                  <a:srgbClr val="00486C"/>
                </a:solidFill>
                <a:latin typeface="Calibri" panose="020F0502020204030204" pitchFamily="34" charset="0"/>
              </a:rPr>
              <a:t>Formoterol</a:t>
            </a:r>
            <a:r>
              <a:rPr lang="nl-NL" sz="900" dirty="0">
                <a:solidFill>
                  <a:srgbClr val="00486C"/>
                </a:solidFill>
                <a:latin typeface="Calibri" panose="020F0502020204030204" pitchFamily="34" charset="0"/>
              </a:rPr>
              <a:t>/</a:t>
            </a:r>
          </a:p>
          <a:p>
            <a:pPr algn="ctr" eaLnBrk="0" fontAlgn="base" hangingPunct="0">
              <a:spcBef>
                <a:spcPct val="0"/>
              </a:spcBef>
              <a:spcAft>
                <a:spcPct val="0"/>
              </a:spcAft>
              <a:defRPr/>
            </a:pPr>
            <a:r>
              <a:rPr lang="nl-NL" sz="900" dirty="0" err="1">
                <a:solidFill>
                  <a:srgbClr val="00486C"/>
                </a:solidFill>
                <a:latin typeface="Calibri" panose="020F0502020204030204" pitchFamily="34" charset="0"/>
              </a:rPr>
              <a:t>Glycopyrronium</a:t>
            </a:r>
            <a:endParaRPr lang="nl-NL" sz="900" dirty="0">
              <a:solidFill>
                <a:srgbClr val="00486C"/>
              </a:solidFill>
              <a:latin typeface="Calibri" panose="020F0502020204030204" pitchFamily="34" charset="0"/>
            </a:endParaRPr>
          </a:p>
        </p:txBody>
      </p:sp>
      <p:pic>
        <p:nvPicPr>
          <p:cNvPr id="59404"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39619" y="1754188"/>
            <a:ext cx="833967"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5" name="Rectangle 9"/>
          <p:cNvSpPr>
            <a:spLocks noChangeArrowheads="1"/>
          </p:cNvSpPr>
          <p:nvPr/>
        </p:nvSpPr>
        <p:spPr bwMode="auto">
          <a:xfrm>
            <a:off x="3266845" y="1801816"/>
            <a:ext cx="1151467" cy="34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98" tIns="32649" rIns="65298" bIns="32649">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nl-NL" altLang="nl-NL" sz="900" dirty="0">
                <a:solidFill>
                  <a:srgbClr val="376092"/>
                </a:solidFill>
                <a:latin typeface="Calibri" pitchFamily="34" charset="0"/>
                <a:cs typeface="Arial" pitchFamily="34" charset="0"/>
              </a:rPr>
              <a:t>Salbutamol  </a:t>
            </a:r>
          </a:p>
          <a:p>
            <a:pPr algn="ctr" eaLnBrk="0" fontAlgn="base" hangingPunct="0">
              <a:spcBef>
                <a:spcPct val="0"/>
              </a:spcBef>
              <a:spcAft>
                <a:spcPct val="0"/>
              </a:spcAft>
            </a:pPr>
            <a:r>
              <a:rPr lang="nl-NL" altLang="nl-NL" sz="900" dirty="0" err="1">
                <a:solidFill>
                  <a:srgbClr val="376092"/>
                </a:solidFill>
                <a:latin typeface="Calibri" pitchFamily="34" charset="0"/>
                <a:cs typeface="Arial" pitchFamily="34" charset="0"/>
              </a:rPr>
              <a:t>Novolizer</a:t>
            </a:r>
            <a:r>
              <a:rPr lang="nl-NL" altLang="nl-NL" sz="900" dirty="0">
                <a:solidFill>
                  <a:srgbClr val="376092"/>
                </a:solidFill>
                <a:latin typeface="Calibri" pitchFamily="34" charset="0"/>
                <a:cs typeface="Arial" pitchFamily="34" charset="0"/>
              </a:rPr>
              <a:t> </a:t>
            </a:r>
          </a:p>
        </p:txBody>
      </p:sp>
      <p:sp>
        <p:nvSpPr>
          <p:cNvPr id="59406" name="Rectangle 10"/>
          <p:cNvSpPr>
            <a:spLocks noChangeArrowheads="1"/>
          </p:cNvSpPr>
          <p:nvPr/>
        </p:nvSpPr>
        <p:spPr bwMode="auto">
          <a:xfrm>
            <a:off x="6985481" y="1922463"/>
            <a:ext cx="718570" cy="219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298" tIns="32649" rIns="65298" bIns="32649">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nl-NL" altLang="nl-NL" sz="1000" dirty="0">
                <a:solidFill>
                  <a:srgbClr val="376092"/>
                </a:solidFill>
                <a:latin typeface="Calibri" pitchFamily="34" charset="0"/>
                <a:cs typeface="Arial" pitchFamily="34" charset="0"/>
              </a:rPr>
              <a:t>Salbutamol</a:t>
            </a:r>
          </a:p>
        </p:txBody>
      </p:sp>
      <p:pic>
        <p:nvPicPr>
          <p:cNvPr id="59407"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94429" y="1709229"/>
            <a:ext cx="46566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10" name="Rectangle 25"/>
          <p:cNvSpPr>
            <a:spLocks noChangeArrowheads="1"/>
          </p:cNvSpPr>
          <p:nvPr/>
        </p:nvSpPr>
        <p:spPr bwMode="auto">
          <a:xfrm>
            <a:off x="10146639" y="1832987"/>
            <a:ext cx="688114" cy="34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298" tIns="32649" rIns="65298" bIns="32649">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nl-NL" altLang="nl-NL" sz="900" dirty="0">
                <a:solidFill>
                  <a:srgbClr val="376092"/>
                </a:solidFill>
                <a:latin typeface="Calibri" pitchFamily="34" charset="0"/>
                <a:cs typeface="Arial" pitchFamily="34" charset="0"/>
              </a:rPr>
              <a:t>Salbutamol </a:t>
            </a:r>
          </a:p>
          <a:p>
            <a:pPr algn="ctr" eaLnBrk="0" fontAlgn="base" hangingPunct="0">
              <a:spcBef>
                <a:spcPct val="0"/>
              </a:spcBef>
              <a:spcAft>
                <a:spcPct val="0"/>
              </a:spcAft>
            </a:pPr>
            <a:r>
              <a:rPr lang="en-GB" altLang="nl-NL" sz="900" dirty="0" err="1">
                <a:solidFill>
                  <a:srgbClr val="376092"/>
                </a:solidFill>
                <a:latin typeface="Calibri" pitchFamily="34" charset="0"/>
                <a:cs typeface="Arial" pitchFamily="34" charset="0"/>
              </a:rPr>
              <a:t>Redihaler</a:t>
            </a:r>
            <a:r>
              <a:rPr lang="nl-NL" altLang="nl-NL" sz="900" dirty="0">
                <a:solidFill>
                  <a:srgbClr val="376092"/>
                </a:solidFill>
                <a:latin typeface="Calibri" pitchFamily="34" charset="0"/>
                <a:cs typeface="Arial" pitchFamily="34" charset="0"/>
              </a:rPr>
              <a:t> </a:t>
            </a:r>
          </a:p>
        </p:txBody>
      </p:sp>
      <p:pic>
        <p:nvPicPr>
          <p:cNvPr id="59411"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559961" y="1738313"/>
            <a:ext cx="336551"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12" name="Picture 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537828" y="2871414"/>
            <a:ext cx="34713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13" name="Rectangle 40"/>
          <p:cNvSpPr>
            <a:spLocks noChangeArrowheads="1"/>
          </p:cNvSpPr>
          <p:nvPr/>
        </p:nvSpPr>
        <p:spPr bwMode="auto">
          <a:xfrm>
            <a:off x="9619162" y="2934119"/>
            <a:ext cx="1949449"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98" tIns="32649" rIns="65298" bIns="32649">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nl-NL" altLang="nl-NL" sz="1000" dirty="0" err="1">
                <a:solidFill>
                  <a:srgbClr val="376092"/>
                </a:solidFill>
                <a:latin typeface="Calibri" pitchFamily="34" charset="0"/>
                <a:cs typeface="Arial" pitchFamily="34" charset="0"/>
              </a:rPr>
              <a:t>Olodaterol</a:t>
            </a:r>
            <a:r>
              <a:rPr lang="nl-NL" altLang="nl-NL" sz="1000" dirty="0">
                <a:solidFill>
                  <a:srgbClr val="376092"/>
                </a:solidFill>
                <a:latin typeface="Calibri" pitchFamily="34" charset="0"/>
                <a:cs typeface="Arial" pitchFamily="34" charset="0"/>
              </a:rPr>
              <a:t> </a:t>
            </a:r>
          </a:p>
          <a:p>
            <a:pPr algn="ctr" eaLnBrk="0" fontAlgn="base" hangingPunct="0">
              <a:spcBef>
                <a:spcPct val="0"/>
              </a:spcBef>
              <a:spcAft>
                <a:spcPct val="0"/>
              </a:spcAft>
            </a:pPr>
            <a:r>
              <a:rPr lang="nl-NL" altLang="nl-NL" sz="1000" dirty="0" err="1">
                <a:solidFill>
                  <a:srgbClr val="376092"/>
                </a:solidFill>
                <a:latin typeface="Calibri" pitchFamily="34" charset="0"/>
                <a:cs typeface="Arial" pitchFamily="34" charset="0"/>
              </a:rPr>
              <a:t>Respimat</a:t>
            </a:r>
            <a:r>
              <a:rPr lang="nl-NL" altLang="nl-NL" sz="1000" dirty="0">
                <a:solidFill>
                  <a:srgbClr val="376092"/>
                </a:solidFill>
                <a:latin typeface="Calibri" pitchFamily="34" charset="0"/>
                <a:cs typeface="Arial" pitchFamily="34" charset="0"/>
              </a:rPr>
              <a:t> </a:t>
            </a:r>
            <a:r>
              <a:rPr lang="nl-NL" altLang="nl-NL" sz="1000" i="1" dirty="0">
                <a:solidFill>
                  <a:srgbClr val="376092"/>
                </a:solidFill>
                <a:latin typeface="Calibri" pitchFamily="34" charset="0"/>
                <a:cs typeface="Arial" pitchFamily="34" charset="0"/>
              </a:rPr>
              <a:t> </a:t>
            </a:r>
          </a:p>
        </p:txBody>
      </p:sp>
      <p:sp>
        <p:nvSpPr>
          <p:cNvPr id="59414" name="Rectangle 50"/>
          <p:cNvSpPr>
            <a:spLocks noChangeArrowheads="1"/>
          </p:cNvSpPr>
          <p:nvPr/>
        </p:nvSpPr>
        <p:spPr bwMode="auto">
          <a:xfrm>
            <a:off x="787400" y="3181355"/>
            <a:ext cx="13716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98" tIns="32649" rIns="65298" bIns="32649">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nl-NL" altLang="nl-NL" sz="700">
                <a:solidFill>
                  <a:srgbClr val="376092"/>
                </a:solidFill>
                <a:latin typeface="Calibri" pitchFamily="34" charset="0"/>
                <a:cs typeface="Arial" pitchFamily="34" charset="0"/>
              </a:rPr>
              <a:t> </a:t>
            </a:r>
          </a:p>
        </p:txBody>
      </p:sp>
      <p:pic>
        <p:nvPicPr>
          <p:cNvPr id="59415"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07804" y="2844153"/>
            <a:ext cx="49318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16" name="Rectangle 58"/>
          <p:cNvSpPr>
            <a:spLocks noChangeArrowheads="1"/>
          </p:cNvSpPr>
          <p:nvPr/>
        </p:nvSpPr>
        <p:spPr bwMode="auto">
          <a:xfrm>
            <a:off x="7056110" y="2993152"/>
            <a:ext cx="1096433" cy="219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98" tIns="32649" rIns="65298" bIns="32649">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nl-NL" altLang="nl-NL" sz="1000" dirty="0" err="1">
                <a:solidFill>
                  <a:srgbClr val="376092"/>
                </a:solidFill>
                <a:latin typeface="Calibri" pitchFamily="34" charset="0"/>
                <a:cs typeface="Arial" pitchFamily="34" charset="0"/>
              </a:rPr>
              <a:t>Formoterol</a:t>
            </a:r>
            <a:endParaRPr lang="nl-NL" altLang="nl-NL" sz="1000" dirty="0">
              <a:solidFill>
                <a:srgbClr val="376092"/>
              </a:solidFill>
              <a:latin typeface="Calibri" pitchFamily="34" charset="0"/>
              <a:cs typeface="Arial" pitchFamily="34" charset="0"/>
            </a:endParaRPr>
          </a:p>
        </p:txBody>
      </p:sp>
      <p:sp>
        <p:nvSpPr>
          <p:cNvPr id="59417" name="Rectangle 69"/>
          <p:cNvSpPr>
            <a:spLocks noChangeArrowheads="1"/>
          </p:cNvSpPr>
          <p:nvPr/>
        </p:nvSpPr>
        <p:spPr bwMode="auto">
          <a:xfrm>
            <a:off x="3221335" y="2942054"/>
            <a:ext cx="1242484" cy="34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98" tIns="32649" rIns="65298" bIns="32649">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nl-NL" altLang="nl-NL" sz="900" dirty="0" err="1">
                <a:solidFill>
                  <a:srgbClr val="376092"/>
                </a:solidFill>
                <a:latin typeface="Calibri" pitchFamily="34" charset="0"/>
                <a:cs typeface="Arial" pitchFamily="34" charset="0"/>
              </a:rPr>
              <a:t>Formoterol</a:t>
            </a:r>
            <a:r>
              <a:rPr lang="nl-NL" altLang="nl-NL" sz="900" i="1" dirty="0">
                <a:solidFill>
                  <a:srgbClr val="376092"/>
                </a:solidFill>
                <a:latin typeface="Calibri" pitchFamily="34" charset="0"/>
                <a:cs typeface="Arial" pitchFamily="34" charset="0"/>
              </a:rPr>
              <a:t> </a:t>
            </a:r>
          </a:p>
          <a:p>
            <a:pPr algn="ctr" eaLnBrk="0" fontAlgn="base" hangingPunct="0">
              <a:spcBef>
                <a:spcPct val="0"/>
              </a:spcBef>
              <a:spcAft>
                <a:spcPct val="0"/>
              </a:spcAft>
            </a:pPr>
            <a:r>
              <a:rPr lang="nl-NL" altLang="nl-NL" sz="900" dirty="0" err="1">
                <a:solidFill>
                  <a:srgbClr val="376092"/>
                </a:solidFill>
                <a:latin typeface="Calibri" pitchFamily="34" charset="0"/>
                <a:cs typeface="Arial" pitchFamily="34" charset="0"/>
              </a:rPr>
              <a:t>Novolizer</a:t>
            </a:r>
            <a:endParaRPr lang="nl-NL" altLang="nl-NL" sz="900" dirty="0">
              <a:solidFill>
                <a:srgbClr val="376092"/>
              </a:solidFill>
              <a:latin typeface="Calibri" pitchFamily="34" charset="0"/>
              <a:cs typeface="Arial" pitchFamily="34" charset="0"/>
            </a:endParaRPr>
          </a:p>
        </p:txBody>
      </p:sp>
      <p:pic>
        <p:nvPicPr>
          <p:cNvPr id="59418"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06294" y="2952184"/>
            <a:ext cx="700617"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19"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31176" y="2310736"/>
            <a:ext cx="52493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21"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11061" y="2098184"/>
            <a:ext cx="493184"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22" name="Rectangle 84"/>
          <p:cNvSpPr>
            <a:spLocks noChangeArrowheads="1"/>
          </p:cNvSpPr>
          <p:nvPr/>
        </p:nvSpPr>
        <p:spPr bwMode="auto">
          <a:xfrm>
            <a:off x="7863881" y="2132860"/>
            <a:ext cx="1496483" cy="20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98" tIns="32649" rIns="65298" bIns="32649">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en-GB" altLang="nl-NL" sz="900" dirty="0" err="1">
                <a:solidFill>
                  <a:srgbClr val="376092"/>
                </a:solidFill>
                <a:latin typeface="Calibri" pitchFamily="34" charset="0"/>
                <a:cs typeface="Arial" pitchFamily="34" charset="0"/>
              </a:rPr>
              <a:t>Berodual</a:t>
            </a:r>
            <a:r>
              <a:rPr lang="en-GB" altLang="nl-NL" sz="900" dirty="0">
                <a:solidFill>
                  <a:srgbClr val="376092"/>
                </a:solidFill>
                <a:latin typeface="Calibri" pitchFamily="34" charset="0"/>
                <a:cs typeface="Arial" pitchFamily="34" charset="0"/>
              </a:rPr>
              <a:t> (SABA/SAMA)</a:t>
            </a:r>
            <a:r>
              <a:rPr lang="nl-NL" altLang="nl-NL" sz="900" dirty="0">
                <a:solidFill>
                  <a:srgbClr val="376092"/>
                </a:solidFill>
                <a:latin typeface="Calibri" pitchFamily="34" charset="0"/>
                <a:cs typeface="Arial" pitchFamily="34" charset="0"/>
              </a:rPr>
              <a:t> </a:t>
            </a:r>
          </a:p>
        </p:txBody>
      </p:sp>
      <p:sp>
        <p:nvSpPr>
          <p:cNvPr id="59423" name="Rectangle 87"/>
          <p:cNvSpPr>
            <a:spLocks noChangeArrowheads="1"/>
          </p:cNvSpPr>
          <p:nvPr/>
        </p:nvSpPr>
        <p:spPr bwMode="auto">
          <a:xfrm>
            <a:off x="9648398" y="3476775"/>
            <a:ext cx="1991783"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98" tIns="32649" rIns="65298" bIns="32649">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nl-NL" altLang="nl-NL" sz="1000" dirty="0" err="1">
                <a:solidFill>
                  <a:srgbClr val="376092"/>
                </a:solidFill>
                <a:latin typeface="Calibri" pitchFamily="34" charset="0"/>
                <a:cs typeface="Arial" pitchFamily="34" charset="0"/>
              </a:rPr>
              <a:t>Tiotropium</a:t>
            </a:r>
            <a:endParaRPr lang="nl-NL" altLang="nl-NL" sz="1000" dirty="0">
              <a:solidFill>
                <a:srgbClr val="376092"/>
              </a:solidFill>
              <a:latin typeface="Calibri" pitchFamily="34" charset="0"/>
              <a:cs typeface="Arial" pitchFamily="34" charset="0"/>
            </a:endParaRPr>
          </a:p>
          <a:p>
            <a:pPr algn="ctr" eaLnBrk="0" fontAlgn="base" hangingPunct="0">
              <a:spcBef>
                <a:spcPct val="0"/>
              </a:spcBef>
              <a:spcAft>
                <a:spcPct val="0"/>
              </a:spcAft>
            </a:pPr>
            <a:r>
              <a:rPr lang="nl-NL" altLang="nl-NL" sz="1000" dirty="0" err="1">
                <a:solidFill>
                  <a:srgbClr val="376092"/>
                </a:solidFill>
                <a:latin typeface="Calibri" pitchFamily="34" charset="0"/>
                <a:cs typeface="Arial" pitchFamily="34" charset="0"/>
              </a:rPr>
              <a:t>Respimat</a:t>
            </a:r>
            <a:r>
              <a:rPr lang="nl-NL" altLang="nl-NL" sz="1000" dirty="0">
                <a:solidFill>
                  <a:srgbClr val="376092"/>
                </a:solidFill>
                <a:latin typeface="Calibri" pitchFamily="34" charset="0"/>
                <a:cs typeface="Arial" pitchFamily="34" charset="0"/>
              </a:rPr>
              <a:t> </a:t>
            </a:r>
            <a:r>
              <a:rPr lang="nl-NL" altLang="nl-NL" sz="1000" i="1" dirty="0">
                <a:solidFill>
                  <a:srgbClr val="376092"/>
                </a:solidFill>
                <a:latin typeface="Calibri" pitchFamily="34" charset="0"/>
                <a:cs typeface="Arial" pitchFamily="34" charset="0"/>
              </a:rPr>
              <a:t> </a:t>
            </a:r>
          </a:p>
        </p:txBody>
      </p:sp>
      <p:sp>
        <p:nvSpPr>
          <p:cNvPr id="59424" name="Rectangle 90"/>
          <p:cNvSpPr>
            <a:spLocks noChangeArrowheads="1"/>
          </p:cNvSpPr>
          <p:nvPr/>
        </p:nvSpPr>
        <p:spPr bwMode="auto">
          <a:xfrm>
            <a:off x="3229805" y="3487739"/>
            <a:ext cx="1225551" cy="34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98" tIns="32649" rIns="65298" bIns="32649">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nl-NL" altLang="nl-NL" sz="900">
                <a:solidFill>
                  <a:srgbClr val="376092"/>
                </a:solidFill>
                <a:latin typeface="Calibri" pitchFamily="34" charset="0"/>
                <a:cs typeface="Arial" pitchFamily="34" charset="0"/>
              </a:rPr>
              <a:t>Aclidinium</a:t>
            </a:r>
          </a:p>
          <a:p>
            <a:pPr algn="ctr" eaLnBrk="0" fontAlgn="base" hangingPunct="0">
              <a:spcBef>
                <a:spcPct val="0"/>
              </a:spcBef>
              <a:spcAft>
                <a:spcPct val="0"/>
              </a:spcAft>
            </a:pPr>
            <a:r>
              <a:rPr lang="nl-NL" altLang="nl-NL" sz="900">
                <a:solidFill>
                  <a:srgbClr val="376092"/>
                </a:solidFill>
                <a:latin typeface="Calibri" pitchFamily="34" charset="0"/>
                <a:cs typeface="Arial" pitchFamily="34" charset="0"/>
              </a:rPr>
              <a:t>Genuair</a:t>
            </a:r>
            <a:r>
              <a:rPr lang="nl-NL" altLang="nl-NL" sz="900" i="1">
                <a:solidFill>
                  <a:srgbClr val="376092"/>
                </a:solidFill>
                <a:latin typeface="Calibri" pitchFamily="34" charset="0"/>
                <a:cs typeface="Arial" pitchFamily="34" charset="0"/>
              </a:rPr>
              <a:t> </a:t>
            </a:r>
          </a:p>
        </p:txBody>
      </p:sp>
      <p:sp>
        <p:nvSpPr>
          <p:cNvPr id="59425" name="Rectangle 93"/>
          <p:cNvSpPr>
            <a:spLocks noChangeArrowheads="1"/>
          </p:cNvSpPr>
          <p:nvPr/>
        </p:nvSpPr>
        <p:spPr bwMode="auto">
          <a:xfrm>
            <a:off x="1103445" y="3501012"/>
            <a:ext cx="1617133" cy="34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98" tIns="32649" rIns="65298" bIns="32649">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nl-NL" altLang="nl-NL" sz="900" dirty="0" err="1">
                <a:solidFill>
                  <a:srgbClr val="376092"/>
                </a:solidFill>
                <a:latin typeface="Calibri" pitchFamily="34" charset="0"/>
                <a:cs typeface="Arial" pitchFamily="34" charset="0"/>
              </a:rPr>
              <a:t>Umeclidinium</a:t>
            </a:r>
            <a:r>
              <a:rPr lang="nl-NL" altLang="nl-NL" sz="900" dirty="0">
                <a:solidFill>
                  <a:srgbClr val="376092"/>
                </a:solidFill>
                <a:latin typeface="Calibri" pitchFamily="34" charset="0"/>
                <a:cs typeface="Arial" pitchFamily="34" charset="0"/>
              </a:rPr>
              <a:t> </a:t>
            </a:r>
          </a:p>
          <a:p>
            <a:pPr algn="ctr" eaLnBrk="0" fontAlgn="base" hangingPunct="0">
              <a:spcBef>
                <a:spcPct val="0"/>
              </a:spcBef>
              <a:spcAft>
                <a:spcPct val="0"/>
              </a:spcAft>
            </a:pPr>
            <a:r>
              <a:rPr lang="nl-NL" altLang="nl-NL" sz="900" dirty="0" err="1">
                <a:solidFill>
                  <a:srgbClr val="376092"/>
                </a:solidFill>
                <a:latin typeface="Calibri" pitchFamily="34" charset="0"/>
                <a:cs typeface="Arial" pitchFamily="34" charset="0"/>
              </a:rPr>
              <a:t>Ellipta</a:t>
            </a:r>
            <a:endParaRPr lang="nl-NL" altLang="nl-NL" sz="900" dirty="0">
              <a:solidFill>
                <a:srgbClr val="376092"/>
              </a:solidFill>
              <a:latin typeface="Calibri" pitchFamily="34" charset="0"/>
              <a:cs typeface="Arial" pitchFamily="34" charset="0"/>
            </a:endParaRPr>
          </a:p>
        </p:txBody>
      </p:sp>
      <p:sp>
        <p:nvSpPr>
          <p:cNvPr id="59426" name="Rectangle 105"/>
          <p:cNvSpPr>
            <a:spLocks noChangeArrowheads="1"/>
          </p:cNvSpPr>
          <p:nvPr/>
        </p:nvSpPr>
        <p:spPr bwMode="auto">
          <a:xfrm>
            <a:off x="1495021" y="4005263"/>
            <a:ext cx="833987" cy="481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298" tIns="32649" rIns="65298" bIns="32649">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en-GB" altLang="nl-NL" sz="900" dirty="0" err="1">
                <a:solidFill>
                  <a:srgbClr val="376092"/>
                </a:solidFill>
                <a:latin typeface="Calibri" pitchFamily="34" charset="0"/>
                <a:cs typeface="Arial" pitchFamily="34" charset="0"/>
              </a:rPr>
              <a:t>Umeclidinium</a:t>
            </a:r>
            <a:r>
              <a:rPr lang="en-GB" altLang="nl-NL" sz="900" dirty="0">
                <a:solidFill>
                  <a:srgbClr val="376092"/>
                </a:solidFill>
                <a:latin typeface="Calibri" pitchFamily="34" charset="0"/>
                <a:cs typeface="Arial" pitchFamily="34" charset="0"/>
              </a:rPr>
              <a:t>/</a:t>
            </a:r>
          </a:p>
          <a:p>
            <a:pPr algn="ctr" eaLnBrk="0" fontAlgn="base" hangingPunct="0">
              <a:spcBef>
                <a:spcPct val="0"/>
              </a:spcBef>
              <a:spcAft>
                <a:spcPct val="0"/>
              </a:spcAft>
            </a:pPr>
            <a:r>
              <a:rPr lang="en-GB" altLang="nl-NL" sz="900" dirty="0" err="1">
                <a:solidFill>
                  <a:srgbClr val="376092"/>
                </a:solidFill>
                <a:latin typeface="Calibri" pitchFamily="34" charset="0"/>
                <a:cs typeface="Arial" pitchFamily="34" charset="0"/>
              </a:rPr>
              <a:t>Vilanterol</a:t>
            </a:r>
            <a:r>
              <a:rPr lang="nl-NL" altLang="nl-NL" sz="900" dirty="0">
                <a:solidFill>
                  <a:srgbClr val="376092"/>
                </a:solidFill>
                <a:latin typeface="Calibri" pitchFamily="34" charset="0"/>
                <a:cs typeface="Arial" pitchFamily="34" charset="0"/>
              </a:rPr>
              <a:t> </a:t>
            </a:r>
          </a:p>
          <a:p>
            <a:pPr algn="ctr" eaLnBrk="0" fontAlgn="base" hangingPunct="0">
              <a:spcBef>
                <a:spcPct val="0"/>
              </a:spcBef>
              <a:spcAft>
                <a:spcPct val="0"/>
              </a:spcAft>
            </a:pPr>
            <a:r>
              <a:rPr lang="en-GB" altLang="nl-NL" sz="900" dirty="0" err="1">
                <a:solidFill>
                  <a:srgbClr val="376092"/>
                </a:solidFill>
                <a:latin typeface="Calibri" pitchFamily="34" charset="0"/>
                <a:cs typeface="Arial" pitchFamily="34" charset="0"/>
              </a:rPr>
              <a:t>Ellipta</a:t>
            </a:r>
            <a:endParaRPr lang="en-GB" altLang="nl-NL" sz="900" dirty="0">
              <a:solidFill>
                <a:srgbClr val="376092"/>
              </a:solidFill>
              <a:latin typeface="Calibri" pitchFamily="34" charset="0"/>
              <a:cs typeface="Arial" pitchFamily="34" charset="0"/>
            </a:endParaRPr>
          </a:p>
        </p:txBody>
      </p:sp>
      <p:sp>
        <p:nvSpPr>
          <p:cNvPr id="59427" name="Rectangle 107"/>
          <p:cNvSpPr>
            <a:spLocks noChangeArrowheads="1"/>
          </p:cNvSpPr>
          <p:nvPr/>
        </p:nvSpPr>
        <p:spPr bwMode="auto">
          <a:xfrm>
            <a:off x="3497719" y="4005263"/>
            <a:ext cx="689716" cy="481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298" tIns="32649" rIns="65298" bIns="32649">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en-GB" altLang="nl-NL" sz="900" dirty="0" err="1">
                <a:solidFill>
                  <a:srgbClr val="376092"/>
                </a:solidFill>
                <a:latin typeface="Calibri" pitchFamily="34" charset="0"/>
                <a:cs typeface="Arial" pitchFamily="34" charset="0"/>
              </a:rPr>
              <a:t>Aclidinium</a:t>
            </a:r>
            <a:r>
              <a:rPr lang="en-GB" altLang="nl-NL" sz="900" dirty="0">
                <a:solidFill>
                  <a:srgbClr val="376092"/>
                </a:solidFill>
                <a:latin typeface="Calibri" pitchFamily="34" charset="0"/>
                <a:cs typeface="Arial" pitchFamily="34" charset="0"/>
              </a:rPr>
              <a:t>/</a:t>
            </a:r>
          </a:p>
          <a:p>
            <a:pPr algn="ctr" eaLnBrk="0" fontAlgn="base" hangingPunct="0">
              <a:spcBef>
                <a:spcPct val="0"/>
              </a:spcBef>
              <a:spcAft>
                <a:spcPct val="0"/>
              </a:spcAft>
            </a:pPr>
            <a:r>
              <a:rPr lang="en-GB" altLang="nl-NL" sz="900" dirty="0">
                <a:solidFill>
                  <a:srgbClr val="376092"/>
                </a:solidFill>
                <a:latin typeface="Calibri" pitchFamily="34" charset="0"/>
                <a:cs typeface="Arial" pitchFamily="34" charset="0"/>
              </a:rPr>
              <a:t>Formoterol </a:t>
            </a:r>
          </a:p>
          <a:p>
            <a:pPr algn="ctr" eaLnBrk="0" fontAlgn="base" hangingPunct="0">
              <a:spcBef>
                <a:spcPct val="0"/>
              </a:spcBef>
              <a:spcAft>
                <a:spcPct val="0"/>
              </a:spcAft>
            </a:pPr>
            <a:r>
              <a:rPr lang="en-GB" altLang="nl-NL" sz="900" dirty="0" err="1">
                <a:solidFill>
                  <a:srgbClr val="376092"/>
                </a:solidFill>
                <a:latin typeface="Calibri" pitchFamily="34" charset="0"/>
                <a:cs typeface="Arial" pitchFamily="34" charset="0"/>
              </a:rPr>
              <a:t>Genuair</a:t>
            </a:r>
            <a:endParaRPr lang="en-GB" altLang="nl-NL" sz="900" dirty="0">
              <a:solidFill>
                <a:srgbClr val="376092"/>
              </a:solidFill>
              <a:latin typeface="Calibri" pitchFamily="34" charset="0"/>
              <a:cs typeface="Arial" pitchFamily="34" charset="0"/>
            </a:endParaRPr>
          </a:p>
        </p:txBody>
      </p:sp>
      <p:sp>
        <p:nvSpPr>
          <p:cNvPr id="59428" name="Rectangle 112"/>
          <p:cNvSpPr>
            <a:spLocks noChangeArrowheads="1"/>
          </p:cNvSpPr>
          <p:nvPr/>
        </p:nvSpPr>
        <p:spPr bwMode="auto">
          <a:xfrm>
            <a:off x="9840416" y="4026694"/>
            <a:ext cx="1945216"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98" tIns="32649" rIns="65298" bIns="32649">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nl-NL" altLang="nl-NL" sz="1000" dirty="0" err="1">
                <a:solidFill>
                  <a:srgbClr val="376092"/>
                </a:solidFill>
                <a:latin typeface="Calibri" pitchFamily="34" charset="0"/>
                <a:cs typeface="Arial" pitchFamily="34" charset="0"/>
              </a:rPr>
              <a:t>Tiotropium</a:t>
            </a:r>
            <a:r>
              <a:rPr lang="nl-NL" altLang="nl-NL" sz="1000" dirty="0">
                <a:solidFill>
                  <a:srgbClr val="376092"/>
                </a:solidFill>
                <a:latin typeface="Calibri" pitchFamily="34" charset="0"/>
                <a:cs typeface="Arial" pitchFamily="34" charset="0"/>
              </a:rPr>
              <a:t>/</a:t>
            </a:r>
            <a:r>
              <a:rPr lang="nl-NL" altLang="nl-NL" sz="1000" dirty="0" err="1">
                <a:solidFill>
                  <a:srgbClr val="376092"/>
                </a:solidFill>
                <a:latin typeface="Calibri" pitchFamily="34" charset="0"/>
                <a:cs typeface="Arial" pitchFamily="34" charset="0"/>
              </a:rPr>
              <a:t>Olodaterol</a:t>
            </a:r>
            <a:r>
              <a:rPr lang="nl-NL" altLang="nl-NL" sz="1000" dirty="0">
                <a:solidFill>
                  <a:srgbClr val="376092"/>
                </a:solidFill>
                <a:latin typeface="Calibri" pitchFamily="34" charset="0"/>
                <a:cs typeface="Arial" pitchFamily="34" charset="0"/>
              </a:rPr>
              <a:t>  </a:t>
            </a:r>
          </a:p>
          <a:p>
            <a:pPr algn="ctr" eaLnBrk="0" fontAlgn="base" hangingPunct="0">
              <a:spcBef>
                <a:spcPct val="0"/>
              </a:spcBef>
              <a:spcAft>
                <a:spcPct val="0"/>
              </a:spcAft>
            </a:pPr>
            <a:r>
              <a:rPr lang="nl-NL" altLang="nl-NL" sz="1000" dirty="0" err="1">
                <a:solidFill>
                  <a:srgbClr val="376092"/>
                </a:solidFill>
                <a:latin typeface="Calibri" pitchFamily="34" charset="0"/>
                <a:cs typeface="Arial" pitchFamily="34" charset="0"/>
              </a:rPr>
              <a:t>Respimat</a:t>
            </a:r>
            <a:r>
              <a:rPr lang="nl-NL" altLang="nl-NL" sz="1000" dirty="0">
                <a:solidFill>
                  <a:srgbClr val="376092"/>
                </a:solidFill>
                <a:latin typeface="Calibri" pitchFamily="34" charset="0"/>
                <a:cs typeface="Arial" pitchFamily="34" charset="0"/>
              </a:rPr>
              <a:t>  </a:t>
            </a:r>
            <a:endParaRPr lang="nl-NL" altLang="nl-NL" sz="1000" i="1" dirty="0">
              <a:solidFill>
                <a:srgbClr val="376092"/>
              </a:solidFill>
              <a:latin typeface="Calibri" pitchFamily="34" charset="0"/>
              <a:cs typeface="Arial" pitchFamily="34" charset="0"/>
            </a:endParaRPr>
          </a:p>
        </p:txBody>
      </p:sp>
      <p:pic>
        <p:nvPicPr>
          <p:cNvPr id="59429" name="Picture 114" descr="Duaklir_oranje.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684065" y="4002088"/>
            <a:ext cx="74506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33" name="Rectangle 162"/>
          <p:cNvSpPr>
            <a:spLocks noChangeArrowheads="1"/>
          </p:cNvSpPr>
          <p:nvPr/>
        </p:nvSpPr>
        <p:spPr bwMode="auto">
          <a:xfrm>
            <a:off x="5429251" y="7115179"/>
            <a:ext cx="131936" cy="28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298" tIns="32649" rIns="65298" bIns="32649">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eaLnBrk="0" fontAlgn="base" hangingPunct="0">
              <a:spcBef>
                <a:spcPct val="0"/>
              </a:spcBef>
              <a:spcAft>
                <a:spcPct val="0"/>
              </a:spcAft>
            </a:pPr>
            <a:endParaRPr lang="nl-NL" altLang="nl-NL" sz="700">
              <a:solidFill>
                <a:srgbClr val="376092"/>
              </a:solidFill>
              <a:latin typeface="Calibri" pitchFamily="34" charset="0"/>
              <a:cs typeface="Arial" pitchFamily="34" charset="0"/>
            </a:endParaRPr>
          </a:p>
          <a:p>
            <a:pPr eaLnBrk="0" fontAlgn="base" hangingPunct="0">
              <a:spcBef>
                <a:spcPct val="0"/>
              </a:spcBef>
              <a:spcAft>
                <a:spcPct val="0"/>
              </a:spcAft>
            </a:pPr>
            <a:endParaRPr lang="nl-NL" altLang="nl-NL" sz="700">
              <a:solidFill>
                <a:srgbClr val="000000"/>
              </a:solidFill>
              <a:latin typeface="Calibri" pitchFamily="34" charset="0"/>
              <a:cs typeface="Arial" pitchFamily="34" charset="0"/>
            </a:endParaRPr>
          </a:p>
        </p:txBody>
      </p:sp>
      <p:sp>
        <p:nvSpPr>
          <p:cNvPr id="59434" name="Rectangle 173"/>
          <p:cNvSpPr>
            <a:spLocks noChangeArrowheads="1"/>
          </p:cNvSpPr>
          <p:nvPr/>
        </p:nvSpPr>
        <p:spPr bwMode="auto">
          <a:xfrm>
            <a:off x="1142847" y="5494342"/>
            <a:ext cx="152711" cy="17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298" tIns="32649" rIns="65298" bIns="32649">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nl-NL" altLang="nl-NL" sz="700">
                <a:solidFill>
                  <a:srgbClr val="376092"/>
                </a:solidFill>
                <a:latin typeface="Calibri" pitchFamily="34" charset="0"/>
                <a:cs typeface="Arial" pitchFamily="34" charset="0"/>
              </a:rPr>
              <a:t> </a:t>
            </a:r>
          </a:p>
        </p:txBody>
      </p:sp>
      <p:sp>
        <p:nvSpPr>
          <p:cNvPr id="59435" name="Rectangle 174"/>
          <p:cNvSpPr>
            <a:spLocks noChangeArrowheads="1"/>
          </p:cNvSpPr>
          <p:nvPr/>
        </p:nvSpPr>
        <p:spPr bwMode="auto">
          <a:xfrm>
            <a:off x="1571890" y="5013176"/>
            <a:ext cx="997493" cy="481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298" tIns="32649" rIns="65298" bIns="32649">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en-GB" altLang="nl-NL" sz="900" dirty="0" err="1">
                <a:solidFill>
                  <a:srgbClr val="376092"/>
                </a:solidFill>
                <a:latin typeface="Calibri" pitchFamily="34" charset="0"/>
                <a:cs typeface="Arial" pitchFamily="34" charset="0"/>
              </a:rPr>
              <a:t>Fluticasonfuroaat</a:t>
            </a:r>
            <a:r>
              <a:rPr lang="en-GB" altLang="nl-NL" sz="900" dirty="0">
                <a:solidFill>
                  <a:srgbClr val="376092"/>
                </a:solidFill>
                <a:latin typeface="Calibri" pitchFamily="34" charset="0"/>
                <a:cs typeface="Arial" pitchFamily="34" charset="0"/>
              </a:rPr>
              <a:t>/</a:t>
            </a:r>
          </a:p>
          <a:p>
            <a:pPr algn="ctr" eaLnBrk="0" fontAlgn="base" hangingPunct="0">
              <a:spcBef>
                <a:spcPct val="0"/>
              </a:spcBef>
              <a:spcAft>
                <a:spcPct val="0"/>
              </a:spcAft>
            </a:pPr>
            <a:r>
              <a:rPr lang="en-GB" altLang="nl-NL" sz="900" dirty="0" err="1">
                <a:solidFill>
                  <a:srgbClr val="376092"/>
                </a:solidFill>
                <a:latin typeface="Calibri" pitchFamily="34" charset="0"/>
                <a:cs typeface="Arial" pitchFamily="34" charset="0"/>
              </a:rPr>
              <a:t>Vilanterol</a:t>
            </a:r>
            <a:r>
              <a:rPr lang="nl-NL" altLang="nl-NL" sz="900" dirty="0">
                <a:solidFill>
                  <a:srgbClr val="376092"/>
                </a:solidFill>
                <a:latin typeface="Calibri" pitchFamily="34" charset="0"/>
                <a:cs typeface="Arial" pitchFamily="34" charset="0"/>
              </a:rPr>
              <a:t> </a:t>
            </a:r>
          </a:p>
          <a:p>
            <a:pPr algn="ctr" eaLnBrk="0" fontAlgn="base" hangingPunct="0">
              <a:spcBef>
                <a:spcPct val="0"/>
              </a:spcBef>
              <a:spcAft>
                <a:spcPct val="0"/>
              </a:spcAft>
            </a:pPr>
            <a:r>
              <a:rPr lang="en-GB" altLang="nl-NL" sz="900" dirty="0" err="1">
                <a:solidFill>
                  <a:srgbClr val="376092"/>
                </a:solidFill>
                <a:latin typeface="Calibri" pitchFamily="34" charset="0"/>
                <a:cs typeface="Arial" pitchFamily="34" charset="0"/>
              </a:rPr>
              <a:t>Ellipta</a:t>
            </a:r>
            <a:endParaRPr lang="en-GB" altLang="nl-NL" sz="600" i="1" dirty="0">
              <a:solidFill>
                <a:srgbClr val="376092"/>
              </a:solidFill>
              <a:latin typeface="Calibri" pitchFamily="34" charset="0"/>
              <a:cs typeface="Arial" pitchFamily="34" charset="0"/>
            </a:endParaRPr>
          </a:p>
        </p:txBody>
      </p:sp>
      <p:pic>
        <p:nvPicPr>
          <p:cNvPr id="59439" name="Picture 5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13098" y="5048924"/>
            <a:ext cx="450849"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440" name="Rectangle 125"/>
          <p:cNvSpPr>
            <a:spLocks noChangeArrowheads="1"/>
          </p:cNvSpPr>
          <p:nvPr/>
        </p:nvSpPr>
        <p:spPr bwMode="auto">
          <a:xfrm>
            <a:off x="7056110" y="5035798"/>
            <a:ext cx="2010833" cy="481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98" tIns="32649" rIns="65298" bIns="32649">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nl-NL" altLang="nl-NL" sz="900" dirty="0" err="1">
                <a:solidFill>
                  <a:srgbClr val="376092"/>
                </a:solidFill>
                <a:latin typeface="Calibri" pitchFamily="34" charset="0"/>
                <a:cs typeface="Arial" pitchFamily="34" charset="0"/>
              </a:rPr>
              <a:t>Beclometason</a:t>
            </a:r>
            <a:r>
              <a:rPr lang="nl-NL" altLang="nl-NL" sz="900" dirty="0">
                <a:solidFill>
                  <a:srgbClr val="376092"/>
                </a:solidFill>
                <a:latin typeface="Calibri" pitchFamily="34" charset="0"/>
                <a:cs typeface="Arial" pitchFamily="34" charset="0"/>
              </a:rPr>
              <a:t>/</a:t>
            </a:r>
            <a:r>
              <a:rPr lang="nl-NL" altLang="nl-NL" sz="900" dirty="0" err="1">
                <a:solidFill>
                  <a:srgbClr val="376092"/>
                </a:solidFill>
                <a:latin typeface="Calibri" pitchFamily="34" charset="0"/>
                <a:cs typeface="Arial" pitchFamily="34" charset="0"/>
              </a:rPr>
              <a:t>Formoterol</a:t>
            </a:r>
            <a:endParaRPr lang="nl-NL" altLang="nl-NL" sz="900" dirty="0">
              <a:solidFill>
                <a:srgbClr val="376092"/>
              </a:solidFill>
              <a:latin typeface="Calibri" pitchFamily="34" charset="0"/>
              <a:cs typeface="Arial" pitchFamily="34" charset="0"/>
            </a:endParaRPr>
          </a:p>
          <a:p>
            <a:pPr algn="ctr" eaLnBrk="0" fontAlgn="base" hangingPunct="0">
              <a:spcBef>
                <a:spcPct val="0"/>
              </a:spcBef>
              <a:spcAft>
                <a:spcPct val="0"/>
              </a:spcAft>
            </a:pPr>
            <a:r>
              <a:rPr lang="nl-NL" altLang="nl-NL" sz="900" dirty="0" err="1">
                <a:solidFill>
                  <a:srgbClr val="376092"/>
                </a:solidFill>
                <a:latin typeface="Calibri" pitchFamily="34" charset="0"/>
                <a:cs typeface="Arial" pitchFamily="34" charset="0"/>
              </a:rPr>
              <a:t>Fluticason</a:t>
            </a:r>
            <a:r>
              <a:rPr lang="nl-NL" altLang="nl-NL" sz="900" dirty="0">
                <a:solidFill>
                  <a:srgbClr val="376092"/>
                </a:solidFill>
                <a:latin typeface="Calibri" pitchFamily="34" charset="0"/>
                <a:cs typeface="Arial" pitchFamily="34" charset="0"/>
              </a:rPr>
              <a:t>/</a:t>
            </a:r>
            <a:r>
              <a:rPr lang="nl-NL" altLang="nl-NL" sz="900" dirty="0" err="1">
                <a:solidFill>
                  <a:srgbClr val="376092"/>
                </a:solidFill>
                <a:latin typeface="Calibri" pitchFamily="34" charset="0"/>
                <a:cs typeface="Arial" pitchFamily="34" charset="0"/>
              </a:rPr>
              <a:t>Formoterol</a:t>
            </a:r>
            <a:r>
              <a:rPr lang="nl-NL" altLang="nl-NL" sz="900" dirty="0">
                <a:solidFill>
                  <a:srgbClr val="376092"/>
                </a:solidFill>
                <a:latin typeface="Calibri" pitchFamily="34" charset="0"/>
                <a:cs typeface="Arial" pitchFamily="34" charset="0"/>
              </a:rPr>
              <a:t> </a:t>
            </a:r>
          </a:p>
          <a:p>
            <a:pPr algn="ctr" eaLnBrk="0" fontAlgn="base" hangingPunct="0">
              <a:spcBef>
                <a:spcPct val="0"/>
              </a:spcBef>
              <a:spcAft>
                <a:spcPct val="0"/>
              </a:spcAft>
            </a:pPr>
            <a:r>
              <a:rPr lang="nl-NL" altLang="nl-NL" sz="900" dirty="0">
                <a:solidFill>
                  <a:srgbClr val="376092"/>
                </a:solidFill>
                <a:latin typeface="Calibri" pitchFamily="34" charset="0"/>
                <a:cs typeface="Arial" pitchFamily="34" charset="0"/>
              </a:rPr>
              <a:t>Budesonide/</a:t>
            </a:r>
            <a:r>
              <a:rPr lang="nl-NL" altLang="nl-NL" sz="900" dirty="0" err="1">
                <a:solidFill>
                  <a:srgbClr val="376092"/>
                </a:solidFill>
                <a:latin typeface="Calibri" pitchFamily="34" charset="0"/>
                <a:cs typeface="Arial" pitchFamily="34" charset="0"/>
              </a:rPr>
              <a:t>Formoterol</a:t>
            </a:r>
            <a:endParaRPr lang="nl-NL" altLang="nl-NL" sz="900" dirty="0">
              <a:solidFill>
                <a:srgbClr val="376092"/>
              </a:solidFill>
              <a:latin typeface="Calibri" pitchFamily="34" charset="0"/>
              <a:cs typeface="Arial" pitchFamily="34" charset="0"/>
            </a:endParaRPr>
          </a:p>
        </p:txBody>
      </p:sp>
      <p:pic>
        <p:nvPicPr>
          <p:cNvPr id="68" name="Picture 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24407" y="44624"/>
            <a:ext cx="1189996" cy="648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3"/>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199459" y="116637"/>
            <a:ext cx="585844" cy="439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 name="Picture 4"/>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854140" y="116632"/>
            <a:ext cx="785477" cy="392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fgeronde rechthoek 4"/>
          <p:cNvSpPr/>
          <p:nvPr/>
        </p:nvSpPr>
        <p:spPr>
          <a:xfrm>
            <a:off x="143339" y="6237312"/>
            <a:ext cx="11713300" cy="504056"/>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00" b="1" i="1" dirty="0">
                <a:solidFill>
                  <a:srgbClr val="002060"/>
                </a:solidFill>
              </a:rPr>
              <a:t>Stap 1: SABA of SAMA en combineer zo nodig	Stap 3 combinatie LABA/LAMA (of LABA/ICS bij persisterende exacerbaties)</a:t>
            </a:r>
          </a:p>
          <a:p>
            <a:r>
              <a:rPr lang="nl-NL" sz="1000" b="1" i="1" dirty="0">
                <a:solidFill>
                  <a:srgbClr val="002060"/>
                </a:solidFill>
              </a:rPr>
              <a:t>Stap 2: LABA of LAMA			Stap 4: LABA/LAMA/ICS (</a:t>
            </a:r>
            <a:r>
              <a:rPr lang="nl-NL" sz="1000" b="1" i="1" dirty="0">
                <a:solidFill>
                  <a:srgbClr val="FF0000"/>
                </a:solidFill>
              </a:rPr>
              <a:t>alleen na overleg 2</a:t>
            </a:r>
            <a:r>
              <a:rPr lang="nl-NL" sz="1000" b="1" i="1" baseline="30000" dirty="0">
                <a:solidFill>
                  <a:srgbClr val="FF0000"/>
                </a:solidFill>
              </a:rPr>
              <a:t>e</a:t>
            </a:r>
            <a:r>
              <a:rPr lang="nl-NL" sz="1000" b="1" i="1" dirty="0">
                <a:solidFill>
                  <a:srgbClr val="FF0000"/>
                </a:solidFill>
              </a:rPr>
              <a:t> lijn</a:t>
            </a:r>
            <a:r>
              <a:rPr lang="nl-NL" sz="1000" b="1" i="1" dirty="0">
                <a:solidFill>
                  <a:srgbClr val="002060"/>
                </a:solidFill>
              </a:rPr>
              <a:t>)</a:t>
            </a:r>
            <a:endParaRPr lang="en-GB" sz="1000" b="1" i="1" dirty="0">
              <a:solidFill>
                <a:srgbClr val="002060"/>
              </a:solidFill>
            </a:endParaRPr>
          </a:p>
          <a:p>
            <a:endParaRPr lang="nl-NL" sz="1000" b="1" i="1" dirty="0">
              <a:solidFill>
                <a:srgbClr val="002060"/>
              </a:solidFill>
            </a:endParaRPr>
          </a:p>
        </p:txBody>
      </p:sp>
      <p:pic>
        <p:nvPicPr>
          <p:cNvPr id="58" name="Picture 5"/>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639616" y="116632"/>
            <a:ext cx="1798240" cy="300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632171" y="7678"/>
            <a:ext cx="2872548" cy="613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436" name="Titel 6"/>
          <p:cNvSpPr>
            <a:spLocks noGrp="1"/>
          </p:cNvSpPr>
          <p:nvPr>
            <p:ph type="title" idx="4294967295"/>
          </p:nvPr>
        </p:nvSpPr>
        <p:spPr>
          <a:xfrm>
            <a:off x="719833" y="548680"/>
            <a:ext cx="11808883" cy="460290"/>
          </a:xfrm>
        </p:spPr>
        <p:txBody>
          <a:bodyPr/>
          <a:lstStyle/>
          <a:p>
            <a:r>
              <a:rPr lang="nl-NL" altLang="nl-NL" sz="2000" i="1" dirty="0"/>
              <a:t>Formularium </a:t>
            </a:r>
            <a:r>
              <a:rPr lang="nl-NL" altLang="nl-NL" sz="2000" b="1" i="1" kern="1200" dirty="0">
                <a:solidFill>
                  <a:srgbClr val="002664"/>
                </a:solidFill>
                <a:latin typeface="+mj-lt"/>
                <a:ea typeface="+mj-ea"/>
                <a:cs typeface="+mj-cs"/>
              </a:rPr>
              <a:t>COPD</a:t>
            </a:r>
            <a:endParaRPr lang="nl-NL" altLang="nl-NL" sz="1400" b="1" i="1" kern="1200" dirty="0">
              <a:solidFill>
                <a:srgbClr val="002664"/>
              </a:solidFill>
              <a:latin typeface="+mj-lt"/>
              <a:ea typeface="+mj-ea"/>
              <a:cs typeface="+mj-cs"/>
            </a:endParaRPr>
          </a:p>
        </p:txBody>
      </p:sp>
      <p:sp>
        <p:nvSpPr>
          <p:cNvPr id="61" name="Rechthoek 60"/>
          <p:cNvSpPr/>
          <p:nvPr/>
        </p:nvSpPr>
        <p:spPr>
          <a:xfrm>
            <a:off x="719404" y="980732"/>
            <a:ext cx="5664629" cy="13087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62" name="Rechthoek 61"/>
          <p:cNvSpPr/>
          <p:nvPr/>
        </p:nvSpPr>
        <p:spPr>
          <a:xfrm>
            <a:off x="6384032" y="980730"/>
            <a:ext cx="5472608" cy="11813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2050" name="Picture 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28678" y="3436623"/>
            <a:ext cx="577849"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28676" y="3966555"/>
            <a:ext cx="60113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27224" y="4982435"/>
            <a:ext cx="552449"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fgeronde rechthoek 7"/>
          <p:cNvSpPr/>
          <p:nvPr/>
        </p:nvSpPr>
        <p:spPr>
          <a:xfrm>
            <a:off x="762207" y="4536578"/>
            <a:ext cx="10518372" cy="1556718"/>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2055" name="Picture 7"/>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635604" y="4563101"/>
            <a:ext cx="804333" cy="414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786345" y="1724046"/>
            <a:ext cx="787377" cy="590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9600389" y="4563106"/>
            <a:ext cx="300051" cy="45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 name="Rectangle 25"/>
          <p:cNvSpPr>
            <a:spLocks noChangeArrowheads="1"/>
          </p:cNvSpPr>
          <p:nvPr/>
        </p:nvSpPr>
        <p:spPr bwMode="auto">
          <a:xfrm>
            <a:off x="10168766" y="4598238"/>
            <a:ext cx="824369" cy="34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298" tIns="32649" rIns="65298" bIns="32649">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nl-NL" altLang="nl-NL" sz="900" dirty="0" err="1">
                <a:solidFill>
                  <a:srgbClr val="376092"/>
                </a:solidFill>
                <a:latin typeface="Calibri" pitchFamily="34" charset="0"/>
                <a:cs typeface="Arial" pitchFamily="34" charset="0"/>
              </a:rPr>
              <a:t>Beclometason</a:t>
            </a:r>
            <a:r>
              <a:rPr lang="nl-NL" altLang="nl-NL" sz="900" dirty="0">
                <a:solidFill>
                  <a:srgbClr val="376092"/>
                </a:solidFill>
                <a:latin typeface="Calibri" pitchFamily="34" charset="0"/>
                <a:cs typeface="Arial" pitchFamily="34" charset="0"/>
              </a:rPr>
              <a:t> </a:t>
            </a:r>
          </a:p>
          <a:p>
            <a:pPr algn="ctr" eaLnBrk="0" fontAlgn="base" hangingPunct="0">
              <a:spcBef>
                <a:spcPct val="0"/>
              </a:spcBef>
              <a:spcAft>
                <a:spcPct val="0"/>
              </a:spcAft>
            </a:pPr>
            <a:r>
              <a:rPr lang="en-GB" altLang="nl-NL" sz="900" dirty="0" err="1">
                <a:solidFill>
                  <a:srgbClr val="376092"/>
                </a:solidFill>
                <a:latin typeface="Calibri" pitchFamily="34" charset="0"/>
                <a:cs typeface="Arial" pitchFamily="34" charset="0"/>
              </a:rPr>
              <a:t>Redihaler</a:t>
            </a:r>
            <a:r>
              <a:rPr lang="nl-NL" altLang="nl-NL" sz="900" dirty="0">
                <a:solidFill>
                  <a:srgbClr val="376092"/>
                </a:solidFill>
                <a:latin typeface="Calibri" pitchFamily="34" charset="0"/>
                <a:cs typeface="Arial" pitchFamily="34" charset="0"/>
              </a:rPr>
              <a:t> </a:t>
            </a:r>
          </a:p>
        </p:txBody>
      </p:sp>
      <p:sp>
        <p:nvSpPr>
          <p:cNvPr id="59442" name="Rectangle 174"/>
          <p:cNvSpPr>
            <a:spLocks noChangeArrowheads="1"/>
          </p:cNvSpPr>
          <p:nvPr/>
        </p:nvSpPr>
        <p:spPr bwMode="auto">
          <a:xfrm>
            <a:off x="1609292" y="5539854"/>
            <a:ext cx="1306872" cy="481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298" tIns="32649" rIns="65298" bIns="32649">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en-GB" altLang="nl-NL" sz="900" dirty="0" err="1">
                <a:solidFill>
                  <a:srgbClr val="376092"/>
                </a:solidFill>
                <a:latin typeface="Calibri" pitchFamily="34" charset="0"/>
                <a:cs typeface="Arial" pitchFamily="34" charset="0"/>
              </a:rPr>
              <a:t>Fluticasonfuroaat</a:t>
            </a:r>
            <a:r>
              <a:rPr lang="en-GB" altLang="nl-NL" sz="900" dirty="0">
                <a:solidFill>
                  <a:srgbClr val="376092"/>
                </a:solidFill>
                <a:latin typeface="Calibri" pitchFamily="34" charset="0"/>
                <a:cs typeface="Arial" pitchFamily="34" charset="0"/>
              </a:rPr>
              <a:t>/</a:t>
            </a:r>
          </a:p>
          <a:p>
            <a:pPr algn="ctr" eaLnBrk="0" fontAlgn="base" hangingPunct="0">
              <a:spcBef>
                <a:spcPct val="0"/>
              </a:spcBef>
              <a:spcAft>
                <a:spcPct val="0"/>
              </a:spcAft>
            </a:pPr>
            <a:r>
              <a:rPr lang="en-GB" altLang="nl-NL" sz="900" dirty="0" err="1">
                <a:solidFill>
                  <a:srgbClr val="376092"/>
                </a:solidFill>
                <a:latin typeface="Calibri" pitchFamily="34" charset="0"/>
                <a:cs typeface="Arial" pitchFamily="34" charset="0"/>
              </a:rPr>
              <a:t>Vilanterol</a:t>
            </a:r>
            <a:r>
              <a:rPr lang="en-GB" altLang="nl-NL" sz="900" dirty="0">
                <a:solidFill>
                  <a:srgbClr val="376092"/>
                </a:solidFill>
                <a:latin typeface="Calibri" pitchFamily="34" charset="0"/>
                <a:cs typeface="Arial" pitchFamily="34" charset="0"/>
              </a:rPr>
              <a:t>/</a:t>
            </a:r>
            <a:r>
              <a:rPr lang="en-GB" altLang="nl-NL" sz="900" dirty="0" err="1">
                <a:solidFill>
                  <a:srgbClr val="376092"/>
                </a:solidFill>
                <a:latin typeface="Calibri" pitchFamily="34" charset="0"/>
                <a:cs typeface="Arial" pitchFamily="34" charset="0"/>
              </a:rPr>
              <a:t>umeclidinium</a:t>
            </a:r>
            <a:r>
              <a:rPr lang="nl-NL" altLang="nl-NL" sz="900" dirty="0">
                <a:solidFill>
                  <a:srgbClr val="376092"/>
                </a:solidFill>
                <a:latin typeface="Calibri" pitchFamily="34" charset="0"/>
                <a:cs typeface="Arial" pitchFamily="34" charset="0"/>
              </a:rPr>
              <a:t> </a:t>
            </a:r>
          </a:p>
          <a:p>
            <a:pPr algn="ctr" eaLnBrk="0" fontAlgn="base" hangingPunct="0">
              <a:spcBef>
                <a:spcPct val="0"/>
              </a:spcBef>
              <a:spcAft>
                <a:spcPct val="0"/>
              </a:spcAft>
            </a:pPr>
            <a:r>
              <a:rPr lang="en-GB" altLang="nl-NL" sz="900" dirty="0" err="1">
                <a:solidFill>
                  <a:srgbClr val="376092"/>
                </a:solidFill>
                <a:latin typeface="Calibri" pitchFamily="34" charset="0"/>
                <a:cs typeface="Arial" pitchFamily="34" charset="0"/>
              </a:rPr>
              <a:t>Ellipta</a:t>
            </a:r>
            <a:endParaRPr lang="en-GB" altLang="nl-NL" sz="600" i="1" dirty="0">
              <a:solidFill>
                <a:srgbClr val="376092"/>
              </a:solidFill>
              <a:latin typeface="Calibri" pitchFamily="34" charset="0"/>
              <a:cs typeface="Arial" pitchFamily="34" charset="0"/>
            </a:endParaRPr>
          </a:p>
        </p:txBody>
      </p:sp>
      <p:sp>
        <p:nvSpPr>
          <p:cNvPr id="59409" name="Rectangle 17"/>
          <p:cNvSpPr>
            <a:spLocks noChangeArrowheads="1"/>
          </p:cNvSpPr>
          <p:nvPr/>
        </p:nvSpPr>
        <p:spPr bwMode="auto">
          <a:xfrm>
            <a:off x="1383904" y="1831980"/>
            <a:ext cx="1056216" cy="34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98" tIns="32649" rIns="65298" bIns="32649">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nl-NL" altLang="nl-NL" sz="900" dirty="0">
                <a:solidFill>
                  <a:srgbClr val="376092"/>
                </a:solidFill>
                <a:latin typeface="Calibri" pitchFamily="34" charset="0"/>
                <a:cs typeface="Arial" pitchFamily="34" charset="0"/>
              </a:rPr>
              <a:t>Salbutamol</a:t>
            </a:r>
          </a:p>
          <a:p>
            <a:pPr algn="ctr" eaLnBrk="0" fontAlgn="base" hangingPunct="0">
              <a:spcBef>
                <a:spcPct val="0"/>
              </a:spcBef>
              <a:spcAft>
                <a:spcPct val="0"/>
              </a:spcAft>
            </a:pPr>
            <a:r>
              <a:rPr lang="nl-NL" altLang="nl-NL" sz="900" dirty="0" err="1">
                <a:solidFill>
                  <a:srgbClr val="376092"/>
                </a:solidFill>
                <a:latin typeface="Calibri" pitchFamily="34" charset="0"/>
                <a:cs typeface="Arial" pitchFamily="34" charset="0"/>
              </a:rPr>
              <a:t>Diskus</a:t>
            </a:r>
            <a:r>
              <a:rPr lang="nl-NL" altLang="nl-NL" sz="900" dirty="0">
                <a:solidFill>
                  <a:srgbClr val="376092"/>
                </a:solidFill>
                <a:latin typeface="Calibri" pitchFamily="34" charset="0"/>
                <a:cs typeface="Arial" pitchFamily="34" charset="0"/>
              </a:rPr>
              <a:t> </a:t>
            </a:r>
          </a:p>
        </p:txBody>
      </p:sp>
      <p:sp>
        <p:nvSpPr>
          <p:cNvPr id="72" name="Rectangle 9"/>
          <p:cNvSpPr>
            <a:spLocks noChangeArrowheads="1"/>
          </p:cNvSpPr>
          <p:nvPr/>
        </p:nvSpPr>
        <p:spPr bwMode="auto">
          <a:xfrm>
            <a:off x="3311690" y="4603448"/>
            <a:ext cx="1151467" cy="34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98" tIns="32649" rIns="65298" bIns="32649">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nl-NL" altLang="nl-NL" sz="900" dirty="0">
                <a:solidFill>
                  <a:srgbClr val="376092"/>
                </a:solidFill>
                <a:latin typeface="Calibri" pitchFamily="34" charset="0"/>
                <a:cs typeface="Arial" pitchFamily="34" charset="0"/>
              </a:rPr>
              <a:t>Budesonide </a:t>
            </a:r>
          </a:p>
          <a:p>
            <a:pPr algn="ctr" eaLnBrk="0" fontAlgn="base" hangingPunct="0">
              <a:spcBef>
                <a:spcPct val="0"/>
              </a:spcBef>
              <a:spcAft>
                <a:spcPct val="0"/>
              </a:spcAft>
            </a:pPr>
            <a:r>
              <a:rPr lang="nl-NL" altLang="nl-NL" sz="900" dirty="0" err="1">
                <a:solidFill>
                  <a:srgbClr val="376092"/>
                </a:solidFill>
                <a:latin typeface="Calibri" pitchFamily="34" charset="0"/>
                <a:cs typeface="Arial" pitchFamily="34" charset="0"/>
              </a:rPr>
              <a:t>Novolizer</a:t>
            </a:r>
            <a:r>
              <a:rPr lang="nl-NL" altLang="nl-NL" sz="900" dirty="0">
                <a:solidFill>
                  <a:srgbClr val="376092"/>
                </a:solidFill>
                <a:latin typeface="Calibri" pitchFamily="34" charset="0"/>
                <a:cs typeface="Arial" pitchFamily="34" charset="0"/>
              </a:rPr>
              <a:t> </a:t>
            </a:r>
          </a:p>
        </p:txBody>
      </p:sp>
      <p:sp>
        <p:nvSpPr>
          <p:cNvPr id="59420" name="Rectangle 76"/>
          <p:cNvSpPr>
            <a:spLocks noChangeArrowheads="1"/>
          </p:cNvSpPr>
          <p:nvPr/>
        </p:nvSpPr>
        <p:spPr bwMode="auto">
          <a:xfrm>
            <a:off x="6768078" y="2438404"/>
            <a:ext cx="1081617"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98" tIns="32649" rIns="65298" bIns="32649">
            <a:spAutoFit/>
          </a:bodyPr>
          <a:lstStyle>
            <a:lvl1pPr>
              <a:defRPr sz="2300">
                <a:solidFill>
                  <a:schemeClr val="tx1"/>
                </a:solidFill>
                <a:latin typeface="Geneva"/>
                <a:ea typeface="MS PGothic" pitchFamily="34" charset="-128"/>
              </a:defRPr>
            </a:lvl1pPr>
            <a:lvl2pPr marL="742950" indent="-285750">
              <a:defRPr sz="2300">
                <a:solidFill>
                  <a:schemeClr val="tx1"/>
                </a:solidFill>
                <a:latin typeface="Geneva"/>
                <a:ea typeface="MS PGothic" pitchFamily="34" charset="-128"/>
              </a:defRPr>
            </a:lvl2pPr>
            <a:lvl3pPr marL="1143000" indent="-228600">
              <a:defRPr sz="2300">
                <a:solidFill>
                  <a:schemeClr val="tx1"/>
                </a:solidFill>
                <a:latin typeface="Geneva"/>
                <a:ea typeface="MS PGothic" pitchFamily="34" charset="-128"/>
              </a:defRPr>
            </a:lvl3pPr>
            <a:lvl4pPr marL="1600200" indent="-228600">
              <a:defRPr sz="2300">
                <a:solidFill>
                  <a:schemeClr val="tx1"/>
                </a:solidFill>
                <a:latin typeface="Geneva"/>
                <a:ea typeface="MS PGothic" pitchFamily="34" charset="-128"/>
              </a:defRPr>
            </a:lvl4pPr>
            <a:lvl5pPr marL="2057400" indent="-228600">
              <a:defRPr sz="2300">
                <a:solidFill>
                  <a:schemeClr val="tx1"/>
                </a:solidFill>
                <a:latin typeface="Geneva"/>
                <a:ea typeface="MS PGothic" pitchFamily="34" charset="-128"/>
              </a:defRPr>
            </a:lvl5pPr>
            <a:lvl6pPr marL="2514600" indent="-228600" eaLnBrk="0" fontAlgn="base" hangingPunct="0">
              <a:spcBef>
                <a:spcPct val="0"/>
              </a:spcBef>
              <a:spcAft>
                <a:spcPct val="0"/>
              </a:spcAft>
              <a:defRPr sz="2300">
                <a:solidFill>
                  <a:schemeClr val="tx1"/>
                </a:solidFill>
                <a:latin typeface="Geneva"/>
                <a:ea typeface="MS PGothic" pitchFamily="34" charset="-128"/>
              </a:defRPr>
            </a:lvl6pPr>
            <a:lvl7pPr marL="2971800" indent="-228600" eaLnBrk="0" fontAlgn="base" hangingPunct="0">
              <a:spcBef>
                <a:spcPct val="0"/>
              </a:spcBef>
              <a:spcAft>
                <a:spcPct val="0"/>
              </a:spcAft>
              <a:defRPr sz="2300">
                <a:solidFill>
                  <a:schemeClr val="tx1"/>
                </a:solidFill>
                <a:latin typeface="Geneva"/>
                <a:ea typeface="MS PGothic" pitchFamily="34" charset="-128"/>
              </a:defRPr>
            </a:lvl7pPr>
            <a:lvl8pPr marL="3429000" indent="-228600" eaLnBrk="0" fontAlgn="base" hangingPunct="0">
              <a:spcBef>
                <a:spcPct val="0"/>
              </a:spcBef>
              <a:spcAft>
                <a:spcPct val="0"/>
              </a:spcAft>
              <a:defRPr sz="2300">
                <a:solidFill>
                  <a:schemeClr val="tx1"/>
                </a:solidFill>
                <a:latin typeface="Geneva"/>
                <a:ea typeface="MS PGothic" pitchFamily="34" charset="-128"/>
              </a:defRPr>
            </a:lvl8pPr>
            <a:lvl9pPr marL="3886200" indent="-228600" eaLnBrk="0" fontAlgn="base" hangingPunct="0">
              <a:spcBef>
                <a:spcPct val="0"/>
              </a:spcBef>
              <a:spcAft>
                <a:spcPct val="0"/>
              </a:spcAft>
              <a:defRPr sz="2300">
                <a:solidFill>
                  <a:schemeClr val="tx1"/>
                </a:solidFill>
                <a:latin typeface="Geneva"/>
                <a:ea typeface="MS PGothic" pitchFamily="34" charset="-128"/>
              </a:defRPr>
            </a:lvl9pPr>
          </a:lstStyle>
          <a:p>
            <a:pPr algn="ctr" eaLnBrk="0" fontAlgn="base" hangingPunct="0">
              <a:spcBef>
                <a:spcPct val="0"/>
              </a:spcBef>
              <a:spcAft>
                <a:spcPct val="0"/>
              </a:spcAft>
            </a:pPr>
            <a:r>
              <a:rPr lang="en-GB" altLang="nl-NL" sz="1000" dirty="0">
                <a:solidFill>
                  <a:srgbClr val="376092"/>
                </a:solidFill>
                <a:latin typeface="Calibri" pitchFamily="34" charset="0"/>
                <a:cs typeface="Arial" pitchFamily="34" charset="0"/>
              </a:rPr>
              <a:t>Ipratropium</a:t>
            </a:r>
          </a:p>
        </p:txBody>
      </p:sp>
      <p:pic>
        <p:nvPicPr>
          <p:cNvPr id="2061" name="Picture 13"/>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rot="21295188">
            <a:off x="6273308" y="5543297"/>
            <a:ext cx="817679" cy="55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135896" y="116632"/>
            <a:ext cx="1413933"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3547691862"/>
              </p:ext>
            </p:extLst>
          </p:nvPr>
        </p:nvGraphicFramePr>
        <p:xfrm>
          <a:off x="143337" y="1052736"/>
          <a:ext cx="11716395" cy="5101098"/>
        </p:xfrm>
        <a:graphic>
          <a:graphicData uri="http://schemas.openxmlformats.org/drawingml/2006/table">
            <a:tbl>
              <a:tblPr firstRow="1" bandRow="1">
                <a:tableStyleId>{5C22544A-7EE6-4342-B048-85BDC9FD1C3A}</a:tableStyleId>
              </a:tblPr>
              <a:tblGrid>
                <a:gridCol w="576065">
                  <a:extLst>
                    <a:ext uri="{9D8B030D-6E8A-4147-A177-3AD203B41FA5}">
                      <a16:colId xmlns:a16="http://schemas.microsoft.com/office/drawing/2014/main" val="20000"/>
                    </a:ext>
                  </a:extLst>
                </a:gridCol>
                <a:gridCol w="5664629">
                  <a:extLst>
                    <a:ext uri="{9D8B030D-6E8A-4147-A177-3AD203B41FA5}">
                      <a16:colId xmlns:a16="http://schemas.microsoft.com/office/drawing/2014/main" val="20001"/>
                    </a:ext>
                  </a:extLst>
                </a:gridCol>
                <a:gridCol w="1392155">
                  <a:extLst>
                    <a:ext uri="{9D8B030D-6E8A-4147-A177-3AD203B41FA5}">
                      <a16:colId xmlns:a16="http://schemas.microsoft.com/office/drawing/2014/main" val="20002"/>
                    </a:ext>
                  </a:extLst>
                </a:gridCol>
                <a:gridCol w="1392155">
                  <a:extLst>
                    <a:ext uri="{9D8B030D-6E8A-4147-A177-3AD203B41FA5}">
                      <a16:colId xmlns:a16="http://schemas.microsoft.com/office/drawing/2014/main" val="20003"/>
                    </a:ext>
                  </a:extLst>
                </a:gridCol>
                <a:gridCol w="2691391">
                  <a:extLst>
                    <a:ext uri="{9D8B030D-6E8A-4147-A177-3AD203B41FA5}">
                      <a16:colId xmlns:a16="http://schemas.microsoft.com/office/drawing/2014/main" val="20004"/>
                    </a:ext>
                  </a:extLst>
                </a:gridCol>
              </a:tblGrid>
              <a:tr h="619622">
                <a:tc>
                  <a:txBody>
                    <a:bodyPr/>
                    <a:lstStyle/>
                    <a:p>
                      <a:pPr algn="ctr"/>
                      <a:endParaRPr lang="nl-NL" sz="1200" dirty="0">
                        <a:solidFill>
                          <a:schemeClr val="accent6">
                            <a:lumMod val="75000"/>
                          </a:schemeClr>
                        </a:solidFill>
                        <a:latin typeface="Calibri" panose="020F0502020204030204" pitchFamily="34" charset="0"/>
                      </a:endParaRPr>
                    </a:p>
                  </a:txBody>
                  <a:tcPr marL="94343" marR="94343" marT="35379" marB="35379">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nl-NL" sz="1200" b="1" i="0" dirty="0">
                          <a:solidFill>
                            <a:schemeClr val="bg1"/>
                          </a:solidFill>
                          <a:latin typeface="Calibri" panose="020F0502020204030204" pitchFamily="34" charset="0"/>
                          <a:ea typeface="Calibri"/>
                          <a:cs typeface="Times New Roman"/>
                        </a:rPr>
                        <a:t>Droog</a:t>
                      </a:r>
                      <a:r>
                        <a:rPr lang="nl-NL" sz="1200" b="1" i="0" baseline="0" dirty="0">
                          <a:solidFill>
                            <a:schemeClr val="bg1"/>
                          </a:solidFill>
                          <a:latin typeface="Calibri" panose="020F0502020204030204" pitchFamily="34" charset="0"/>
                          <a:ea typeface="Calibri"/>
                          <a:cs typeface="Times New Roman"/>
                        </a:rPr>
                        <a:t> Poeder Inhalator (DPI)</a:t>
                      </a:r>
                    </a:p>
                    <a:p>
                      <a:pPr marL="0" marR="0" indent="0" algn="ctr" defTabSz="1219170" rtl="0" eaLnBrk="1" fontAlgn="auto" latinLnBrk="0" hangingPunct="1">
                        <a:lnSpc>
                          <a:spcPct val="115000"/>
                        </a:lnSpc>
                        <a:spcBef>
                          <a:spcPts val="0"/>
                        </a:spcBef>
                        <a:spcAft>
                          <a:spcPts val="0"/>
                        </a:spcAft>
                        <a:buClrTx/>
                        <a:buSzTx/>
                        <a:buFontTx/>
                        <a:buNone/>
                        <a:tabLst/>
                        <a:defRPr/>
                      </a:pPr>
                      <a:r>
                        <a:rPr lang="nl-NL" sz="800" b="1" i="0" dirty="0">
                          <a:solidFill>
                            <a:schemeClr val="bg1"/>
                          </a:solidFill>
                          <a:latin typeface="Calibri" panose="020F0502020204030204" pitchFamily="34" charset="0"/>
                          <a:ea typeface="Calibri"/>
                          <a:cs typeface="Times New Roman"/>
                        </a:rPr>
                        <a:t>Eerste keus (i.v.m. teller)</a:t>
                      </a:r>
                      <a:r>
                        <a:rPr lang="nl-NL" sz="800" b="1" i="0" baseline="0" dirty="0">
                          <a:solidFill>
                            <a:schemeClr val="bg1"/>
                          </a:solidFill>
                          <a:latin typeface="Calibri" panose="020F0502020204030204" pitchFamily="34" charset="0"/>
                          <a:ea typeface="Calibri"/>
                          <a:cs typeface="Times New Roman"/>
                        </a:rPr>
                        <a:t> </a:t>
                      </a:r>
                      <a:r>
                        <a:rPr lang="nl-NL" sz="800" b="1" i="0" dirty="0">
                          <a:solidFill>
                            <a:schemeClr val="bg1"/>
                          </a:solidFill>
                          <a:latin typeface="Calibri" panose="020F0502020204030204" pitchFamily="34" charset="0"/>
                          <a:ea typeface="Calibri"/>
                          <a:cs typeface="Times New Roman"/>
                        </a:rPr>
                        <a:t>voor patiënten waarbij</a:t>
                      </a:r>
                      <a:r>
                        <a:rPr lang="nl-NL" sz="800" b="1" i="0" baseline="0" dirty="0">
                          <a:solidFill>
                            <a:schemeClr val="bg1"/>
                          </a:solidFill>
                          <a:latin typeface="Calibri" panose="020F0502020204030204" pitchFamily="34" charset="0"/>
                          <a:ea typeface="Calibri"/>
                          <a:cs typeface="Times New Roman"/>
                        </a:rPr>
                        <a:t> 1 teug inhalatie mogelijk is en wanneer de patiënt over voldoende inhalatiekracht beschikt (controleer eventueel m.b.v. de Incheck-</a:t>
                      </a:r>
                      <a:r>
                        <a:rPr lang="nl-NL" sz="800" b="1" i="0" baseline="0" dirty="0" err="1">
                          <a:solidFill>
                            <a:schemeClr val="bg1"/>
                          </a:solidFill>
                          <a:latin typeface="Calibri" panose="020F0502020204030204" pitchFamily="34" charset="0"/>
                          <a:ea typeface="Calibri"/>
                          <a:cs typeface="Times New Roman"/>
                        </a:rPr>
                        <a:t>Dial</a:t>
                      </a:r>
                      <a:r>
                        <a:rPr lang="nl-NL" sz="800" b="1" i="0" baseline="0" dirty="0">
                          <a:solidFill>
                            <a:schemeClr val="bg1"/>
                          </a:solidFill>
                          <a:latin typeface="Calibri" panose="020F0502020204030204" pitchFamily="34" charset="0"/>
                          <a:ea typeface="Calibri"/>
                          <a:cs typeface="Times New Roman"/>
                        </a:rPr>
                        <a:t>)</a:t>
                      </a:r>
                      <a:endParaRPr lang="nl-NL" sz="800" i="0" dirty="0">
                        <a:solidFill>
                          <a:schemeClr val="bg1"/>
                        </a:solidFill>
                        <a:latin typeface="Calibri" panose="020F0502020204030204" pitchFamily="34" charset="0"/>
                        <a:ea typeface="Calibri"/>
                        <a:cs typeface="Times New Roman"/>
                      </a:endParaRPr>
                    </a:p>
                  </a:txBody>
                  <a:tcPr marL="94343" marR="94343" marT="35379" marB="35379"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gridSpan="2">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nl-NL" sz="1200" b="1" i="0" dirty="0">
                          <a:solidFill>
                            <a:schemeClr val="bg1"/>
                          </a:solidFill>
                          <a:latin typeface="Calibri" panose="020F0502020204030204" pitchFamily="34" charset="0"/>
                          <a:ea typeface="Calibri"/>
                          <a:cs typeface="Times New Roman"/>
                        </a:rPr>
                        <a:t>Aerosolen</a:t>
                      </a:r>
                      <a:r>
                        <a:rPr lang="nl-NL" sz="1200" b="1" i="0" baseline="0" dirty="0">
                          <a:solidFill>
                            <a:schemeClr val="bg1"/>
                          </a:solidFill>
                          <a:latin typeface="Calibri" panose="020F0502020204030204" pitchFamily="34" charset="0"/>
                          <a:ea typeface="Calibri"/>
                          <a:cs typeface="Times New Roman"/>
                        </a:rPr>
                        <a:t> (met voorzetkamer)</a:t>
                      </a:r>
                    </a:p>
                    <a:p>
                      <a:pPr marL="0" marR="0" indent="0" algn="ctr" defTabSz="914377" rtl="0" eaLnBrk="1" fontAlgn="auto" latinLnBrk="0" hangingPunct="1">
                        <a:lnSpc>
                          <a:spcPct val="100000"/>
                        </a:lnSpc>
                        <a:spcBef>
                          <a:spcPts val="0"/>
                        </a:spcBef>
                        <a:spcAft>
                          <a:spcPts val="0"/>
                        </a:spcAft>
                        <a:buClrTx/>
                        <a:buSzTx/>
                        <a:buFontTx/>
                        <a:buNone/>
                        <a:tabLst/>
                        <a:defRPr/>
                      </a:pPr>
                      <a:r>
                        <a:rPr lang="nl-NL" sz="800" b="1" i="0" baseline="0" dirty="0">
                          <a:solidFill>
                            <a:schemeClr val="bg1"/>
                          </a:solidFill>
                          <a:latin typeface="Calibri" panose="020F0502020204030204" pitchFamily="34" charset="0"/>
                          <a:ea typeface="Calibri"/>
                          <a:cs typeface="Times New Roman"/>
                        </a:rPr>
                        <a:t>Wanneer 1 teug inhalatie niet mogelijk is of bij onvoldoende inhalatiekracht</a:t>
                      </a:r>
                      <a:endParaRPr lang="nl-NL" sz="800" i="0" dirty="0">
                        <a:solidFill>
                          <a:schemeClr val="bg1"/>
                        </a:solidFill>
                        <a:latin typeface="Calibri" panose="020F0502020204030204" pitchFamily="34" charset="0"/>
                        <a:ea typeface="Calibri"/>
                        <a:cs typeface="Times New Roman"/>
                      </a:endParaRPr>
                    </a:p>
                    <a:p>
                      <a:pPr marL="0" marR="0" indent="0" algn="ctr" defTabSz="914377" rtl="0" eaLnBrk="1" fontAlgn="auto" latinLnBrk="0" hangingPunct="1">
                        <a:lnSpc>
                          <a:spcPct val="100000"/>
                        </a:lnSpc>
                        <a:spcBef>
                          <a:spcPts val="0"/>
                        </a:spcBef>
                        <a:spcAft>
                          <a:spcPts val="0"/>
                        </a:spcAft>
                        <a:buClrTx/>
                        <a:buSzTx/>
                        <a:buFontTx/>
                        <a:buNone/>
                        <a:tabLst/>
                        <a:defRPr/>
                      </a:pPr>
                      <a:endParaRPr lang="nl-NL" sz="1200" i="0" dirty="0">
                        <a:solidFill>
                          <a:schemeClr val="bg1"/>
                        </a:solidFill>
                        <a:latin typeface="Calibri" panose="020F0502020204030204" pitchFamily="34" charset="0"/>
                        <a:ea typeface="Calibri"/>
                        <a:cs typeface="Times New Roman"/>
                      </a:endParaRPr>
                    </a:p>
                  </a:txBody>
                  <a:tcPr marL="94343" marR="94343" marT="35379" marB="35379"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GB"/>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FFFFFF"/>
                          </a:solidFill>
                          <a:effectLst/>
                          <a:uLnTx/>
                          <a:uFillTx/>
                          <a:latin typeface="Calibri" panose="020F0502020204030204" pitchFamily="34" charset="0"/>
                          <a:ea typeface="Calibri"/>
                          <a:cs typeface="Times New Roman"/>
                        </a:rPr>
                        <a:t>Soft Mist Inhaler &amp;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err="1">
                          <a:ln>
                            <a:noFill/>
                          </a:ln>
                          <a:solidFill>
                            <a:srgbClr val="FFFFFF"/>
                          </a:solidFill>
                          <a:effectLst/>
                          <a:uLnTx/>
                          <a:uFillTx/>
                          <a:latin typeface="Calibri" panose="020F0502020204030204" pitchFamily="34" charset="0"/>
                          <a:ea typeface="Calibri"/>
                          <a:cs typeface="Times New Roman"/>
                        </a:rPr>
                        <a:t>Ademgestuurde</a:t>
                      </a:r>
                      <a:r>
                        <a:rPr kumimoji="0" lang="nl-NL" sz="1200" b="1" i="0" u="none" strike="noStrike" kern="1200" cap="none" spc="0" normalizeH="0" baseline="0" noProof="0" dirty="0">
                          <a:ln>
                            <a:noFill/>
                          </a:ln>
                          <a:solidFill>
                            <a:srgbClr val="FFFFFF"/>
                          </a:solidFill>
                          <a:effectLst/>
                          <a:uLnTx/>
                          <a:uFillTx/>
                          <a:latin typeface="Calibri" panose="020F0502020204030204" pitchFamily="34" charset="0"/>
                          <a:ea typeface="Calibri"/>
                          <a:cs typeface="Times New Roman"/>
                        </a:rPr>
                        <a:t> aerosol</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1" i="0" u="none" strike="noStrike" kern="1200" cap="none" spc="0" normalizeH="0" baseline="0" noProof="0" dirty="0">
                          <a:ln>
                            <a:noFill/>
                          </a:ln>
                          <a:solidFill>
                            <a:srgbClr val="FFFFFF"/>
                          </a:solidFill>
                          <a:effectLst/>
                          <a:uLnTx/>
                          <a:uFillTx/>
                          <a:latin typeface="Calibri" panose="020F0502020204030204" pitchFamily="34" charset="0"/>
                          <a:ea typeface="Calibri"/>
                          <a:cs typeface="Times New Roman"/>
                        </a:rPr>
                        <a:t>Wanneer 1 teug methode mogelijk is bij onvoldoende inhalatiekracht</a:t>
                      </a:r>
                    </a:p>
                  </a:txBody>
                  <a:tcPr marL="94343" marR="94343" marT="35379" marB="35379" anchor="ct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0"/>
                  </a:ext>
                </a:extLst>
              </a:tr>
              <a:tr h="570265">
                <a:tc>
                  <a:txBody>
                    <a:bodyPr/>
                    <a:lstStyle/>
                    <a:p>
                      <a:pPr algn="ctr"/>
                      <a:r>
                        <a:rPr lang="nl-NL" sz="1200" b="1" dirty="0">
                          <a:solidFill>
                            <a:schemeClr val="bg1"/>
                          </a:solidFill>
                          <a:latin typeface="Calibri" panose="020F0502020204030204" pitchFamily="34" charset="0"/>
                        </a:rPr>
                        <a:t>SABA</a:t>
                      </a:r>
                    </a:p>
                  </a:txBody>
                  <a:tcPr marL="94343" marR="94343" marT="35379" marB="35379" vert="vert270" anchor="ct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endParaRPr lang="nl-NL" sz="1200" dirty="0">
                        <a:solidFill>
                          <a:schemeClr val="accent6">
                            <a:lumMod val="75000"/>
                          </a:schemeClr>
                        </a:solidFill>
                        <a:latin typeface="Calibri" panose="020F0502020204030204" pitchFamily="34" charset="0"/>
                      </a:endParaRPr>
                    </a:p>
                  </a:txBody>
                  <a:tcPr marL="94343" marR="94343" marT="35379" marB="35379">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200" dirty="0">
                        <a:solidFill>
                          <a:schemeClr val="accent6">
                            <a:lumMod val="75000"/>
                          </a:schemeClr>
                        </a:solidFill>
                        <a:latin typeface="Calibri" panose="020F0502020204030204" pitchFamily="34" charset="0"/>
                      </a:endParaRPr>
                    </a:p>
                  </a:txBody>
                  <a:tcPr marL="94343" marR="94343" marT="35379" marB="35379">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lang="nl-NL" sz="1200" dirty="0">
                        <a:solidFill>
                          <a:schemeClr val="accent6">
                            <a:lumMod val="75000"/>
                          </a:schemeClr>
                        </a:solidFill>
                        <a:latin typeface="Calibri" panose="020F0502020204030204" pitchFamily="34" charset="0"/>
                      </a:endParaRPr>
                    </a:p>
                  </a:txBody>
                  <a:tcPr marL="94343" marR="94343" marT="35379" marB="35379">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200" dirty="0">
                        <a:solidFill>
                          <a:schemeClr val="accent6">
                            <a:lumMod val="75000"/>
                          </a:schemeClr>
                        </a:solidFill>
                        <a:latin typeface="Calibri" panose="020F0502020204030204" pitchFamily="34" charset="0"/>
                      </a:endParaRPr>
                    </a:p>
                  </a:txBody>
                  <a:tcPr marL="94343" marR="94343" marT="35379" marB="35379">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61025">
                <a:tc>
                  <a:txBody>
                    <a:bodyPr/>
                    <a:lstStyle/>
                    <a:p>
                      <a:pPr algn="ctr"/>
                      <a:r>
                        <a:rPr lang="nl-NL" sz="1200" b="1" dirty="0">
                          <a:solidFill>
                            <a:schemeClr val="bg1"/>
                          </a:solidFill>
                          <a:latin typeface="Calibri" panose="020F0502020204030204" pitchFamily="34" charset="0"/>
                        </a:rPr>
                        <a:t>SAMA</a:t>
                      </a:r>
                    </a:p>
                  </a:txBody>
                  <a:tcPr marL="94343" marR="94343" marT="35379" marB="35379" vert="vert270" anchor="ct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endParaRPr lang="nl-NL" sz="1200" dirty="0">
                        <a:solidFill>
                          <a:schemeClr val="accent6">
                            <a:lumMod val="75000"/>
                          </a:schemeClr>
                        </a:solidFill>
                        <a:latin typeface="Calibri" panose="020F0502020204030204" pitchFamily="34" charset="0"/>
                      </a:endParaRPr>
                    </a:p>
                  </a:txBody>
                  <a:tcPr marL="94343" marR="94343" marT="35379" marB="35379">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200" dirty="0">
                        <a:solidFill>
                          <a:schemeClr val="accent6">
                            <a:lumMod val="75000"/>
                          </a:schemeClr>
                        </a:solidFill>
                        <a:latin typeface="Calibri" panose="020F0502020204030204" pitchFamily="34" charset="0"/>
                      </a:endParaRPr>
                    </a:p>
                  </a:txBody>
                  <a:tcPr marL="94343" marR="94343" marT="35379" marB="35379">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nl-NL" sz="1200" dirty="0">
                        <a:solidFill>
                          <a:schemeClr val="accent6">
                            <a:lumMod val="75000"/>
                          </a:schemeClr>
                        </a:solidFill>
                        <a:latin typeface="Calibri" panose="020F0502020204030204" pitchFamily="34" charset="0"/>
                      </a:endParaRPr>
                    </a:p>
                  </a:txBody>
                  <a:tcPr marL="70757" marR="70757" marT="35379" marB="35379">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dirty="0"/>
                    </a:p>
                  </a:txBody>
                  <a:tcPr marL="94343" marR="94343" marT="35379" marB="35379">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51785">
                <a:tc>
                  <a:txBody>
                    <a:bodyPr/>
                    <a:lstStyle/>
                    <a:p>
                      <a:pPr algn="ctr"/>
                      <a:r>
                        <a:rPr lang="nl-NL" sz="1200" b="1" dirty="0">
                          <a:solidFill>
                            <a:schemeClr val="bg1"/>
                          </a:solidFill>
                          <a:latin typeface="Calibri" panose="020F0502020204030204" pitchFamily="34" charset="0"/>
                        </a:rPr>
                        <a:t>LABA</a:t>
                      </a:r>
                    </a:p>
                  </a:txBody>
                  <a:tcPr marL="94343" marR="94343" marT="35379" marB="35379" vert="vert270" anchor="ct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endParaRPr lang="nl-NL" sz="1200" dirty="0">
                        <a:solidFill>
                          <a:schemeClr val="accent6">
                            <a:lumMod val="75000"/>
                          </a:schemeClr>
                        </a:solidFill>
                        <a:latin typeface="Calibri" panose="020F0502020204030204" pitchFamily="34" charset="0"/>
                      </a:endParaRPr>
                    </a:p>
                  </a:txBody>
                  <a:tcPr marL="94343" marR="94343" marT="35379" marB="35379">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nl-NL" sz="1200" dirty="0">
                        <a:solidFill>
                          <a:schemeClr val="accent6">
                            <a:lumMod val="75000"/>
                          </a:schemeClr>
                        </a:solidFill>
                        <a:latin typeface="Calibri" panose="020F0502020204030204" pitchFamily="34" charset="0"/>
                      </a:endParaRPr>
                    </a:p>
                  </a:txBody>
                  <a:tcPr marL="94343" marR="94343" marT="35379" marB="35379">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endParaRPr lang="nl-NL" dirty="0"/>
                    </a:p>
                  </a:txBody>
                  <a:tcPr marL="94343" marR="94343" marT="35379" marB="35379">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2545">
                <a:tc>
                  <a:txBody>
                    <a:bodyPr/>
                    <a:lstStyle/>
                    <a:p>
                      <a:pPr algn="ctr"/>
                      <a:r>
                        <a:rPr lang="nl-NL" sz="1200" b="1" dirty="0">
                          <a:solidFill>
                            <a:schemeClr val="bg1"/>
                          </a:solidFill>
                          <a:latin typeface="Calibri" panose="020F0502020204030204" pitchFamily="34" charset="0"/>
                        </a:rPr>
                        <a:t>LAMA</a:t>
                      </a:r>
                    </a:p>
                  </a:txBody>
                  <a:tcPr marL="94343" marR="94343" marT="35379" marB="35379" vert="vert270" anchor="ct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endParaRPr lang="nl-NL" sz="1200" dirty="0">
                        <a:solidFill>
                          <a:schemeClr val="accent6">
                            <a:lumMod val="75000"/>
                          </a:schemeClr>
                        </a:solidFill>
                        <a:latin typeface="Calibri" panose="020F0502020204030204" pitchFamily="34" charset="0"/>
                      </a:endParaRPr>
                    </a:p>
                  </a:txBody>
                  <a:tcPr marL="94343" marR="94343" marT="35379" marB="35379">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nl-NL" sz="1200" dirty="0">
                        <a:solidFill>
                          <a:schemeClr val="accent6">
                            <a:lumMod val="75000"/>
                          </a:schemeClr>
                        </a:solidFill>
                        <a:latin typeface="Calibri" panose="020F0502020204030204" pitchFamily="34" charset="0"/>
                      </a:endParaRPr>
                    </a:p>
                  </a:txBody>
                  <a:tcPr marL="94343" marR="94343" marT="35379" marB="35379">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endParaRPr lang="nl-NL" dirty="0"/>
                    </a:p>
                  </a:txBody>
                  <a:tcPr marL="94343" marR="94343" marT="35379" marB="35379">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33305">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LAMA/</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LABA</a:t>
                      </a:r>
                      <a:endParaRPr lang="nl-NL" sz="1200" b="1" dirty="0">
                        <a:solidFill>
                          <a:schemeClr val="bg1"/>
                        </a:solidFill>
                        <a:latin typeface="Calibri" panose="020F0502020204030204" pitchFamily="34" charset="0"/>
                      </a:endParaRPr>
                    </a:p>
                  </a:txBody>
                  <a:tcPr marL="94343" marR="94343" marT="35379" marB="35379" vert="vert270" anchor="ct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endParaRPr lang="nl-NL" sz="1200" dirty="0">
                        <a:solidFill>
                          <a:schemeClr val="accent6">
                            <a:lumMod val="75000"/>
                          </a:schemeClr>
                        </a:solidFill>
                        <a:latin typeface="Calibri" panose="020F0502020204030204" pitchFamily="34" charset="0"/>
                      </a:endParaRPr>
                    </a:p>
                  </a:txBody>
                  <a:tcPr marL="94343" marR="94343" marT="35379" marB="35379">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nl-NL" sz="1200" dirty="0">
                        <a:solidFill>
                          <a:schemeClr val="accent6">
                            <a:lumMod val="75000"/>
                          </a:schemeClr>
                        </a:solidFill>
                        <a:latin typeface="Calibri" panose="020F0502020204030204" pitchFamily="34" charset="0"/>
                      </a:endParaRPr>
                    </a:p>
                  </a:txBody>
                  <a:tcPr marL="94343" marR="94343" marT="35379" marB="35379">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endParaRPr lang="nl-NL" sz="900" kern="1200" dirty="0">
                        <a:solidFill>
                          <a:srgbClr val="376092"/>
                        </a:solidFill>
                        <a:latin typeface="Calibri" pitchFamily="34" charset="0"/>
                        <a:ea typeface="MS PGothic" pitchFamily="34" charset="-128"/>
                        <a:cs typeface="Arial" pitchFamily="34" charset="0"/>
                      </a:endParaRPr>
                    </a:p>
                  </a:txBody>
                  <a:tcPr marL="94343" marR="94343" marT="35379" marB="35379">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14824">
                <a:tc>
                  <a:txBody>
                    <a:bodyPr/>
                    <a:lstStyle/>
                    <a:p>
                      <a:pPr algn="ctr"/>
                      <a:r>
                        <a:rPr lang="nl-NL" sz="1200" b="1" dirty="0">
                          <a:solidFill>
                            <a:schemeClr val="bg1"/>
                          </a:solidFill>
                          <a:latin typeface="Calibri" panose="020F0502020204030204" pitchFamily="34" charset="0"/>
                        </a:rPr>
                        <a:t>ICS</a:t>
                      </a:r>
                    </a:p>
                  </a:txBody>
                  <a:tcPr marL="94343" marR="94343" marT="35379" marB="35379" vert="vert270" anchor="ct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endParaRPr lang="en-GB" dirty="0"/>
                    </a:p>
                  </a:txBody>
                  <a:tcPr marL="94343" marR="94343" marT="35379" marB="35379">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dirty="0"/>
                    </a:p>
                  </a:txBody>
                  <a:tcPr marL="94343" marR="94343" marT="35379" marB="35379">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endParaRPr lang="en-GB" dirty="0"/>
                    </a:p>
                  </a:txBody>
                  <a:tcPr marL="94343" marR="94343" marT="35379" marB="35379">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14824">
                <a:tc>
                  <a:txBody>
                    <a:bodyPr/>
                    <a:lstStyle/>
                    <a:p>
                      <a:pPr algn="ctr"/>
                      <a:r>
                        <a:rPr lang="nl-NL" sz="1200" b="1" dirty="0">
                          <a:solidFill>
                            <a:schemeClr val="bg1"/>
                          </a:solidFill>
                          <a:latin typeface="Calibri" panose="020F0502020204030204" pitchFamily="34" charset="0"/>
                        </a:rPr>
                        <a:t>ICS/</a:t>
                      </a:r>
                    </a:p>
                    <a:p>
                      <a:pPr algn="ctr"/>
                      <a:r>
                        <a:rPr lang="nl-NL" sz="1200" b="1" dirty="0">
                          <a:solidFill>
                            <a:schemeClr val="bg1"/>
                          </a:solidFill>
                          <a:latin typeface="Calibri" panose="020F0502020204030204" pitchFamily="34" charset="0"/>
                        </a:rPr>
                        <a:t>LABA</a:t>
                      </a:r>
                    </a:p>
                  </a:txBody>
                  <a:tcPr marL="94343" marR="94343" marT="35379" marB="35379" vert="vert270" anchor="ct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endParaRPr lang="en-GB" dirty="0"/>
                    </a:p>
                  </a:txBody>
                  <a:tcPr marL="94343" marR="94343" marT="35379" marB="35379">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a:p>
                  </a:txBody>
                  <a:tcPr marL="94343" marR="94343" marT="35379" marB="35379">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endParaRPr lang="en-GB" dirty="0"/>
                    </a:p>
                  </a:txBody>
                  <a:tcPr marL="94343" marR="94343" marT="35379" marB="35379">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632167">
                <a:tc>
                  <a:txBody>
                    <a:bodyPr/>
                    <a:lstStyle/>
                    <a:p>
                      <a:pPr algn="ctr"/>
                      <a:r>
                        <a:rPr lang="nl-NL" sz="1200" b="1" dirty="0">
                          <a:solidFill>
                            <a:schemeClr val="bg1"/>
                          </a:solidFill>
                          <a:latin typeface="Calibri" panose="020F0502020204030204" pitchFamily="34" charset="0"/>
                        </a:rPr>
                        <a:t>ICS/LABA/LAMA</a:t>
                      </a:r>
                    </a:p>
                  </a:txBody>
                  <a:tcPr marL="94343" marR="94343" marT="35379" marB="35379" vert="vert270" anchor="ct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endParaRPr lang="en-GB" dirty="0"/>
                    </a:p>
                  </a:txBody>
                  <a:tcPr marL="94343" marR="94343" marT="35379" marB="35379">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dirty="0"/>
                    </a:p>
                  </a:txBody>
                  <a:tcPr marL="94343" marR="94343" marT="35379" marB="35379">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endParaRPr lang="en-GB" dirty="0"/>
                    </a:p>
                  </a:txBody>
                  <a:tcPr marL="94343" marR="94343" marT="35379" marB="35379">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9" name="Afgeronde rechthoek 8"/>
          <p:cNvSpPr/>
          <p:nvPr/>
        </p:nvSpPr>
        <p:spPr>
          <a:xfrm>
            <a:off x="10224462" y="5060768"/>
            <a:ext cx="1831783" cy="816509"/>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nl-NL" sz="1000" dirty="0">
                <a:solidFill>
                  <a:srgbClr val="FFFFFF"/>
                </a:solidFill>
              </a:rPr>
              <a:t>ICS uitsluitend bij persisterende exacerbaties of astma  component</a:t>
            </a:r>
            <a:endParaRPr lang="en-GB" sz="1000" dirty="0">
              <a:solidFill>
                <a:srgbClr val="FFFFFF"/>
              </a:solidFill>
            </a:endParaRPr>
          </a:p>
        </p:txBody>
      </p:sp>
      <p:pic>
        <p:nvPicPr>
          <p:cNvPr id="11" name="Picture 3"/>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0540077" y="188640"/>
            <a:ext cx="131656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Rechte verbindingslijn 12"/>
          <p:cNvCxnSpPr/>
          <p:nvPr/>
        </p:nvCxnSpPr>
        <p:spPr>
          <a:xfrm flipV="1">
            <a:off x="335364" y="512491"/>
            <a:ext cx="11720881" cy="43524"/>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2"/>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660232" y="140356"/>
            <a:ext cx="10414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6144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p:txBody>
          <a:bodyPr/>
          <a:lstStyle/>
          <a:p>
            <a:r>
              <a:rPr lang="nl-NL" altLang="nl-NL" dirty="0"/>
              <a:t>Richtlijnen</a:t>
            </a:r>
          </a:p>
        </p:txBody>
      </p:sp>
      <p:sp>
        <p:nvSpPr>
          <p:cNvPr id="19459" name="Tijdelijke aanduiding voor inhoud 2"/>
          <p:cNvSpPr>
            <a:spLocks noGrp="1"/>
          </p:cNvSpPr>
          <p:nvPr>
            <p:ph idx="1"/>
          </p:nvPr>
        </p:nvSpPr>
        <p:spPr>
          <a:xfrm>
            <a:off x="407875" y="1892398"/>
            <a:ext cx="9275387" cy="4484941"/>
          </a:xfrm>
        </p:spPr>
        <p:txBody>
          <a:bodyPr>
            <a:normAutofit lnSpcReduction="10000"/>
          </a:bodyPr>
          <a:lstStyle/>
          <a:p>
            <a:r>
              <a:rPr lang="nl-NL" altLang="nl-NL" b="1" dirty="0"/>
              <a:t>GOLD 2018</a:t>
            </a:r>
            <a:r>
              <a:rPr lang="nl-NL" altLang="nl-NL" dirty="0"/>
              <a:t/>
            </a:r>
            <a:br>
              <a:rPr lang="nl-NL" altLang="nl-NL" dirty="0"/>
            </a:br>
            <a:r>
              <a:rPr lang="nl-NL" altLang="nl-NL" dirty="0"/>
              <a:t>Slechte inhalatie techniek komt m.n. door leeftijd, meerdere inhalatoren en slechte uitleg</a:t>
            </a:r>
            <a:br>
              <a:rPr lang="nl-NL" altLang="nl-NL" dirty="0"/>
            </a:br>
            <a:endParaRPr lang="nl-NL" altLang="nl-NL" dirty="0"/>
          </a:p>
          <a:p>
            <a:r>
              <a:rPr lang="nl-NL" altLang="nl-NL" b="1" dirty="0"/>
              <a:t>GINA 2018</a:t>
            </a:r>
            <a:r>
              <a:rPr lang="nl-NL" altLang="nl-NL" dirty="0"/>
              <a:t/>
            </a:r>
            <a:br>
              <a:rPr lang="nl-NL" altLang="nl-NL" dirty="0"/>
            </a:br>
            <a:r>
              <a:rPr lang="nl-NL" altLang="nl-NL" dirty="0" err="1"/>
              <a:t>avoid</a:t>
            </a:r>
            <a:r>
              <a:rPr lang="nl-NL" altLang="nl-NL" dirty="0"/>
              <a:t> </a:t>
            </a:r>
            <a:r>
              <a:rPr lang="nl-NL" altLang="nl-NL" dirty="0" err="1"/>
              <a:t>use</a:t>
            </a:r>
            <a:r>
              <a:rPr lang="nl-NL" altLang="nl-NL" dirty="0"/>
              <a:t> of multiple </a:t>
            </a:r>
            <a:r>
              <a:rPr lang="nl-NL" altLang="nl-NL" dirty="0" err="1"/>
              <a:t>inhalers</a:t>
            </a:r>
            <a:r>
              <a:rPr lang="nl-NL" altLang="nl-NL" dirty="0"/>
              <a:t> </a:t>
            </a:r>
            <a:r>
              <a:rPr lang="nl-NL" altLang="nl-NL" dirty="0" err="1"/>
              <a:t>where</a:t>
            </a:r>
            <a:r>
              <a:rPr lang="nl-NL" altLang="nl-NL" dirty="0"/>
              <a:t> </a:t>
            </a:r>
            <a:r>
              <a:rPr lang="nl-NL" altLang="nl-NL" dirty="0" err="1"/>
              <a:t>possible</a:t>
            </a:r>
            <a:r>
              <a:rPr lang="nl-NL" altLang="nl-NL" dirty="0"/>
              <a:t/>
            </a:r>
            <a:br>
              <a:rPr lang="nl-NL" altLang="nl-NL" dirty="0"/>
            </a:br>
            <a:endParaRPr lang="nl-NL" altLang="nl-NL" dirty="0"/>
          </a:p>
          <a:p>
            <a:r>
              <a:rPr lang="nl-NL" altLang="nl-NL" b="1" dirty="0"/>
              <a:t>LAN richtlijn astma 2014</a:t>
            </a:r>
            <a:r>
              <a:rPr lang="nl-NL" altLang="nl-NL" dirty="0"/>
              <a:t/>
            </a:r>
            <a:br>
              <a:rPr lang="nl-NL" altLang="nl-NL" dirty="0"/>
            </a:br>
            <a:r>
              <a:rPr lang="nl-NL" altLang="nl-NL" dirty="0"/>
              <a:t>streef naar eenduidige instructie en uniformiteit in de inhalator</a:t>
            </a:r>
          </a:p>
          <a:p>
            <a:endParaRPr lang="nl-NL" altLang="nl-NL" dirty="0"/>
          </a:p>
          <a:p>
            <a:r>
              <a:rPr lang="nl-NL" altLang="nl-NL" b="1" dirty="0" smtClean="0"/>
              <a:t>NHG-Standaard </a:t>
            </a:r>
            <a:r>
              <a:rPr lang="nl-NL" altLang="nl-NL" b="1" dirty="0"/>
              <a:t>astma </a:t>
            </a:r>
            <a:r>
              <a:rPr lang="nl-NL" altLang="nl-NL" b="1" dirty="0" smtClean="0"/>
              <a:t>bij volwassenen</a:t>
            </a:r>
          </a:p>
          <a:p>
            <a:r>
              <a:rPr lang="nl-NL" altLang="nl-NL" b="1" dirty="0" smtClean="0"/>
              <a:t>NHG-Standaard COPD</a:t>
            </a:r>
            <a:endParaRPr lang="nl-NL" altLang="nl-NL" b="1" dirty="0"/>
          </a:p>
          <a:p>
            <a:pPr marL="0" indent="0">
              <a:buNone/>
            </a:pPr>
            <a:r>
              <a:rPr lang="nl-NL" dirty="0" smtClean="0"/>
              <a:t>Bij </a:t>
            </a:r>
            <a:r>
              <a:rPr lang="nl-NL" dirty="0"/>
              <a:t>patiënten die verschillende inhalatiemiddelen gebruiken wordt gestreefd naar uniformiteit in de </a:t>
            </a:r>
            <a:r>
              <a:rPr lang="nl-NL" dirty="0" smtClean="0"/>
              <a:t>toedieningsvorm</a:t>
            </a:r>
            <a:endParaRPr lang="nl-NL" altLang="nl-NL" dirty="0"/>
          </a:p>
        </p:txBody>
      </p:sp>
      <p:sp>
        <p:nvSpPr>
          <p:cNvPr id="19460" name="Tijdelijke aanduiding voor voettekst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10000"/>
              </a:lnSpc>
              <a:spcAft>
                <a:spcPct val="30000"/>
              </a:spcAft>
              <a:defRPr sz="2000" b="1">
                <a:solidFill>
                  <a:schemeClr val="tx1"/>
                </a:solidFill>
                <a:latin typeface="Arial" panose="020B0604020202020204" pitchFamily="34" charset="0"/>
              </a:defRPr>
            </a:lvl1pPr>
            <a:lvl2pPr marL="742950" indent="-285750" eaLnBrk="0" hangingPunct="0">
              <a:lnSpc>
                <a:spcPts val="2100"/>
              </a:lnSpc>
              <a:buFont typeface="Arial" panose="020B0604020202020204" pitchFamily="34" charset="0"/>
              <a:buChar char="-"/>
              <a:defRPr>
                <a:solidFill>
                  <a:schemeClr val="tx1"/>
                </a:solidFill>
                <a:latin typeface="Arial" panose="020B0604020202020204" pitchFamily="34" charset="0"/>
              </a:defRPr>
            </a:lvl2pPr>
            <a:lvl3pPr marL="1143000" indent="-228600" eaLnBrk="0" hangingPunct="0">
              <a:lnSpc>
                <a:spcPts val="2100"/>
              </a:lnSpc>
              <a:buChar char="•"/>
              <a:defRPr>
                <a:solidFill>
                  <a:schemeClr val="tx1"/>
                </a:solidFill>
                <a:latin typeface="Arial" panose="020B0604020202020204" pitchFamily="34" charset="0"/>
              </a:defRPr>
            </a:lvl3pPr>
            <a:lvl4pPr marL="16002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4pPr>
            <a:lvl5pPr marL="20574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Aft>
                <a:spcPct val="0"/>
              </a:spcAft>
            </a:pPr>
            <a:r>
              <a:rPr lang="nl-NL" altLang="nl-NL" sz="900">
                <a:solidFill>
                  <a:srgbClr val="90BB23"/>
                </a:solidFill>
              </a:rPr>
              <a:t>Titel presentatie | Naam auteur</a:t>
            </a:r>
            <a:r>
              <a:rPr lang="nl-NL" altLang="nl-NL" sz="900" b="0">
                <a:solidFill>
                  <a:srgbClr val="90BB23"/>
                </a:solidFill>
              </a:rPr>
              <a:t> | </a:t>
            </a:r>
            <a:fld id="{274F38A3-0BC1-4909-928F-E90212C46AED}" type="datetime4">
              <a:rPr lang="nl-NL" altLang="nl-NL" sz="900" b="0">
                <a:solidFill>
                  <a:srgbClr val="90BB23"/>
                </a:solidFill>
              </a:rPr>
              <a:pPr eaLnBrk="1" hangingPunct="1">
                <a:lnSpc>
                  <a:spcPct val="100000"/>
                </a:lnSpc>
                <a:spcAft>
                  <a:spcPct val="0"/>
                </a:spcAft>
              </a:pPr>
              <a:t>27 augustus 2019</a:t>
            </a:fld>
            <a:endParaRPr lang="nl-NL" altLang="nl-NL" sz="900" b="0">
              <a:solidFill>
                <a:srgbClr val="90BB23"/>
              </a:solidFill>
            </a:endParaRPr>
          </a:p>
        </p:txBody>
      </p:sp>
      <p:sp>
        <p:nvSpPr>
          <p:cNvPr id="19461" name="Tijdelijke aanduiding voor dianumm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10000"/>
              </a:lnSpc>
              <a:spcAft>
                <a:spcPct val="30000"/>
              </a:spcAft>
              <a:defRPr sz="2000" b="1">
                <a:solidFill>
                  <a:schemeClr val="tx1"/>
                </a:solidFill>
                <a:latin typeface="Arial" panose="020B0604020202020204" pitchFamily="34" charset="0"/>
              </a:defRPr>
            </a:lvl1pPr>
            <a:lvl2pPr marL="742950" indent="-285750" eaLnBrk="0" hangingPunct="0">
              <a:lnSpc>
                <a:spcPts val="2100"/>
              </a:lnSpc>
              <a:buFont typeface="Arial" panose="020B0604020202020204" pitchFamily="34" charset="0"/>
              <a:buChar char="-"/>
              <a:defRPr>
                <a:solidFill>
                  <a:schemeClr val="tx1"/>
                </a:solidFill>
                <a:latin typeface="Arial" panose="020B0604020202020204" pitchFamily="34" charset="0"/>
              </a:defRPr>
            </a:lvl2pPr>
            <a:lvl3pPr marL="1143000" indent="-228600" eaLnBrk="0" hangingPunct="0">
              <a:lnSpc>
                <a:spcPts val="2100"/>
              </a:lnSpc>
              <a:buChar char="•"/>
              <a:defRPr>
                <a:solidFill>
                  <a:schemeClr val="tx1"/>
                </a:solidFill>
                <a:latin typeface="Arial" panose="020B0604020202020204" pitchFamily="34" charset="0"/>
              </a:defRPr>
            </a:lvl3pPr>
            <a:lvl4pPr marL="16002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4pPr>
            <a:lvl5pPr marL="20574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Aft>
                <a:spcPct val="0"/>
              </a:spcAft>
            </a:pPr>
            <a:fld id="{C355540F-8BB6-452D-A6E9-AE0329278DE0}" type="slidenum">
              <a:rPr lang="nl-NL" altLang="nl-NL" sz="900" b="0">
                <a:solidFill>
                  <a:srgbClr val="90BB23"/>
                </a:solidFill>
              </a:rPr>
              <a:pPr eaLnBrk="1" hangingPunct="1">
                <a:lnSpc>
                  <a:spcPct val="100000"/>
                </a:lnSpc>
                <a:spcAft>
                  <a:spcPct val="0"/>
                </a:spcAft>
              </a:pPr>
              <a:t>3</a:t>
            </a:fld>
            <a:endParaRPr lang="nl-NL" altLang="nl-NL" sz="900" b="0">
              <a:solidFill>
                <a:srgbClr val="90BB23"/>
              </a:solidFill>
            </a:endParaRPr>
          </a:p>
        </p:txBody>
      </p:sp>
    </p:spTree>
    <p:extLst>
      <p:ext uri="{BB962C8B-B14F-4D97-AF65-F5344CB8AC3E}">
        <p14:creationId xmlns:p14="http://schemas.microsoft.com/office/powerpoint/2010/main" val="13314462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Aandachtspunten</a:t>
            </a:r>
            <a:r>
              <a:rPr lang="en-GB" dirty="0"/>
              <a:t> </a:t>
            </a:r>
            <a:r>
              <a:rPr lang="en-GB" dirty="0" err="1"/>
              <a:t>bij</a:t>
            </a:r>
            <a:r>
              <a:rPr lang="en-GB" dirty="0"/>
              <a:t> het </a:t>
            </a:r>
            <a:r>
              <a:rPr lang="en-GB" dirty="0" err="1"/>
              <a:t>gebruik</a:t>
            </a:r>
            <a:r>
              <a:rPr lang="en-GB" dirty="0"/>
              <a:t> van het </a:t>
            </a:r>
            <a:r>
              <a:rPr lang="en-GB" dirty="0" err="1"/>
              <a:t>formularium</a:t>
            </a:r>
            <a:endParaRPr lang="en-GB" dirty="0"/>
          </a:p>
        </p:txBody>
      </p:sp>
      <p:sp>
        <p:nvSpPr>
          <p:cNvPr id="3" name="Tijdelijke aanduiding voor inhoud 2"/>
          <p:cNvSpPr>
            <a:spLocks noGrp="1"/>
          </p:cNvSpPr>
          <p:nvPr>
            <p:ph idx="1"/>
          </p:nvPr>
        </p:nvSpPr>
        <p:spPr>
          <a:xfrm>
            <a:off x="410307" y="1411755"/>
            <a:ext cx="10046677" cy="4484941"/>
          </a:xfrm>
        </p:spPr>
        <p:txBody>
          <a:bodyPr>
            <a:normAutofit/>
          </a:bodyPr>
          <a:lstStyle/>
          <a:p>
            <a:pPr marL="0" indent="0" algn="ctr" defTabSz="872532">
              <a:spcAft>
                <a:spcPts val="600"/>
              </a:spcAft>
              <a:buNone/>
              <a:defRPr/>
            </a:pPr>
            <a:endParaRPr lang="nl-NL" sz="1200" b="1" dirty="0">
              <a:solidFill>
                <a:schemeClr val="tx2"/>
              </a:solidFill>
              <a:latin typeface="Calibri" panose="020F0502020204030204" pitchFamily="34" charset="0"/>
            </a:endParaRPr>
          </a:p>
          <a:p>
            <a:pPr marL="228600" indent="-228600" defTabSz="872532">
              <a:buFont typeface="+mj-lt"/>
              <a:buAutoNum type="arabicPeriod"/>
              <a:defRPr/>
            </a:pPr>
            <a:r>
              <a:rPr lang="nl-NL" dirty="0">
                <a:solidFill>
                  <a:schemeClr val="tx2"/>
                </a:solidFill>
                <a:latin typeface="Calibri" panose="020F0502020204030204" pitchFamily="34" charset="0"/>
              </a:rPr>
              <a:t>De inhalatoren staan in zogenaamde treintjes van inhalatoren (boven elkaar). Probeer bij een vervolgstap in de behandeling een product uit hetzelfde treintje voor te schrijven. Dit zorgt voor minder wisselen van inhalatietechniek en dit maakt het inhalatie instructieproces een stuk doelmatiger.</a:t>
            </a:r>
          </a:p>
          <a:p>
            <a:pPr marL="228600" indent="-228600" defTabSz="872532">
              <a:buFont typeface="+mj-lt"/>
              <a:buAutoNum type="arabicPeriod"/>
              <a:defRPr/>
            </a:pPr>
            <a:r>
              <a:rPr lang="nl-NL" dirty="0">
                <a:solidFill>
                  <a:schemeClr val="tx2"/>
                </a:solidFill>
                <a:latin typeface="Calibri" panose="020F0502020204030204" pitchFamily="34" charset="0"/>
              </a:rPr>
              <a:t>Houdt bij nieuwe patiënten rekening met het voorschrijven van een inhalator met een teller. Om bij stap 1 van de behandeling (volwassene) een dosisaerosol salbutamol voor te schrijven, is vaak niet de meest optimale keuze. De Salbutamol aerosol beschikt namelijk niet over een teller. Het risico op inhaleren met een lege inhalator, of het plotseling zonder noodmedicatie zitten, is daarmee veel groter. Kies dus in stap 1 voor een inhalator uit de eerste twee rijen. Is een patiënt niet in staat bewust te inhaleren of kan de patiënt niet goed leegblazen en/of adem vasthouden, dan is de aerosol wel de beste keus (zie schema volgende dia).</a:t>
            </a:r>
          </a:p>
          <a:p>
            <a:pPr marL="228600" indent="-228600" defTabSz="872532">
              <a:buFont typeface="+mj-lt"/>
              <a:buAutoNum type="arabicPeriod"/>
              <a:defRPr/>
            </a:pPr>
            <a:r>
              <a:rPr lang="nl-NL" dirty="0" smtClean="0">
                <a:solidFill>
                  <a:schemeClr val="tx2"/>
                </a:solidFill>
                <a:latin typeface="Calibri" panose="020F0502020204030204" pitchFamily="34" charset="0"/>
              </a:rPr>
              <a:t>Schrijf </a:t>
            </a:r>
            <a:r>
              <a:rPr lang="nl-NL" dirty="0">
                <a:solidFill>
                  <a:schemeClr val="tx2"/>
                </a:solidFill>
                <a:latin typeface="Calibri" panose="020F0502020204030204" pitchFamily="34" charset="0"/>
              </a:rPr>
              <a:t>de </a:t>
            </a:r>
            <a:r>
              <a:rPr lang="nl-NL" dirty="0" err="1">
                <a:solidFill>
                  <a:schemeClr val="tx2"/>
                </a:solidFill>
                <a:latin typeface="Calibri" panose="020F0502020204030204" pitchFamily="34" charset="0"/>
              </a:rPr>
              <a:t>aerosolen</a:t>
            </a:r>
            <a:r>
              <a:rPr lang="nl-NL" dirty="0">
                <a:solidFill>
                  <a:schemeClr val="tx2"/>
                </a:solidFill>
                <a:latin typeface="Calibri" panose="020F0502020204030204" pitchFamily="34" charset="0"/>
              </a:rPr>
              <a:t> </a:t>
            </a:r>
            <a:r>
              <a:rPr lang="nl-NL" dirty="0" smtClean="0">
                <a:solidFill>
                  <a:schemeClr val="tx2"/>
                </a:solidFill>
                <a:latin typeface="Calibri" panose="020F0502020204030204" pitchFamily="34" charset="0"/>
              </a:rPr>
              <a:t>altijd in combinatie met </a:t>
            </a:r>
            <a:r>
              <a:rPr lang="nl-NL" dirty="0">
                <a:solidFill>
                  <a:schemeClr val="tx2"/>
                </a:solidFill>
                <a:latin typeface="Calibri" panose="020F0502020204030204" pitchFamily="34" charset="0"/>
              </a:rPr>
              <a:t>een voorzetkamer voor.</a:t>
            </a:r>
            <a:endParaRPr lang="en-GB" dirty="0">
              <a:solidFill>
                <a:schemeClr val="tx2"/>
              </a:solidFill>
              <a:latin typeface="Calibri" panose="020F0502020204030204" pitchFamily="34" charset="0"/>
            </a:endParaRPr>
          </a:p>
        </p:txBody>
      </p:sp>
    </p:spTree>
    <p:extLst>
      <p:ext uri="{BB962C8B-B14F-4D97-AF65-F5344CB8AC3E}">
        <p14:creationId xmlns:p14="http://schemas.microsoft.com/office/powerpoint/2010/main" val="3714241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43339" y="116632"/>
            <a:ext cx="11809312" cy="66247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2800" i="1" dirty="0">
                <a:solidFill>
                  <a:srgbClr val="002060"/>
                </a:solidFill>
              </a:rPr>
              <a:t>Stroomschema voor keuze inhalator</a:t>
            </a:r>
            <a:endParaRPr lang="en-GB" sz="2800" i="1" dirty="0">
              <a:solidFill>
                <a:srgbClr val="002060"/>
              </a:solidFill>
            </a:endParaRPr>
          </a:p>
        </p:txBody>
      </p:sp>
      <p:sp>
        <p:nvSpPr>
          <p:cNvPr id="5" name="Rechthoek 4"/>
          <p:cNvSpPr/>
          <p:nvPr/>
        </p:nvSpPr>
        <p:spPr>
          <a:xfrm>
            <a:off x="335360" y="1340768"/>
            <a:ext cx="6432715" cy="50405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rgbClr val="002060"/>
                </a:solidFill>
              </a:rPr>
              <a:t>Is een bewuste inhalatie mogelijk?</a:t>
            </a:r>
            <a:endParaRPr lang="en-GB" sz="1400" dirty="0">
              <a:solidFill>
                <a:srgbClr val="002060"/>
              </a:solidFill>
            </a:endParaRPr>
          </a:p>
        </p:txBody>
      </p:sp>
      <p:sp>
        <p:nvSpPr>
          <p:cNvPr id="8" name="Rechthoek 7"/>
          <p:cNvSpPr/>
          <p:nvPr/>
        </p:nvSpPr>
        <p:spPr>
          <a:xfrm>
            <a:off x="8208235" y="1196752"/>
            <a:ext cx="3360373" cy="79208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rgbClr val="002060"/>
                </a:solidFill>
              </a:rPr>
              <a:t>Dosisaerosol met voorzetkamer (5-teug methode eventueel met mondmasker) </a:t>
            </a:r>
            <a:endParaRPr lang="en-GB" sz="1400" dirty="0">
              <a:solidFill>
                <a:srgbClr val="002060"/>
              </a:solidFill>
            </a:endParaRPr>
          </a:p>
        </p:txBody>
      </p:sp>
      <p:sp>
        <p:nvSpPr>
          <p:cNvPr id="10" name="Rechthoek 9"/>
          <p:cNvSpPr/>
          <p:nvPr/>
        </p:nvSpPr>
        <p:spPr>
          <a:xfrm>
            <a:off x="279145" y="2708920"/>
            <a:ext cx="6432715" cy="50405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rgbClr val="002060"/>
                </a:solidFill>
              </a:rPr>
              <a:t>Uitademen, inademen en adem vasthouden mogelijk?*</a:t>
            </a:r>
            <a:endParaRPr lang="en-GB" sz="1400" dirty="0">
              <a:solidFill>
                <a:srgbClr val="002060"/>
              </a:solidFill>
            </a:endParaRPr>
          </a:p>
        </p:txBody>
      </p:sp>
      <p:sp>
        <p:nvSpPr>
          <p:cNvPr id="16" name="PIJL-OMLAAG 15"/>
          <p:cNvSpPr/>
          <p:nvPr/>
        </p:nvSpPr>
        <p:spPr>
          <a:xfrm>
            <a:off x="2552563" y="1933600"/>
            <a:ext cx="1810208" cy="703312"/>
          </a:xfrm>
          <a:prstGeom prst="downArrow">
            <a:avLst>
              <a:gd name="adj1" fmla="val 50000"/>
              <a:gd name="adj2" fmla="val 461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FFFFFF"/>
                </a:solidFill>
              </a:rPr>
              <a:t>Ja</a:t>
            </a:r>
            <a:endParaRPr lang="en-GB" dirty="0">
              <a:solidFill>
                <a:srgbClr val="FFFFFF"/>
              </a:solidFill>
            </a:endParaRPr>
          </a:p>
        </p:txBody>
      </p:sp>
      <p:sp>
        <p:nvSpPr>
          <p:cNvPr id="31" name="PIJL-OMLAAG 30"/>
          <p:cNvSpPr/>
          <p:nvPr/>
        </p:nvSpPr>
        <p:spPr>
          <a:xfrm>
            <a:off x="2552563" y="3301752"/>
            <a:ext cx="1810208" cy="703312"/>
          </a:xfrm>
          <a:prstGeom prst="downArrow">
            <a:avLst>
              <a:gd name="adj1" fmla="val 50000"/>
              <a:gd name="adj2" fmla="val 461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FFFFFF"/>
                </a:solidFill>
              </a:rPr>
              <a:t>Ja</a:t>
            </a:r>
            <a:endParaRPr lang="en-GB" dirty="0">
              <a:solidFill>
                <a:srgbClr val="FFFFFF"/>
              </a:solidFill>
            </a:endParaRPr>
          </a:p>
        </p:txBody>
      </p:sp>
      <p:sp>
        <p:nvSpPr>
          <p:cNvPr id="32" name="PIJL-RECHTS 31"/>
          <p:cNvSpPr/>
          <p:nvPr/>
        </p:nvSpPr>
        <p:spPr>
          <a:xfrm>
            <a:off x="6960096" y="2550662"/>
            <a:ext cx="1056117" cy="734322"/>
          </a:xfrm>
          <a:prstGeom prst="righ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FFFFFF"/>
                </a:solidFill>
              </a:rPr>
              <a:t>Nee</a:t>
            </a:r>
            <a:endParaRPr lang="en-GB" dirty="0">
              <a:solidFill>
                <a:srgbClr val="FFFFFF"/>
              </a:solidFill>
            </a:endParaRPr>
          </a:p>
        </p:txBody>
      </p:sp>
      <p:sp>
        <p:nvSpPr>
          <p:cNvPr id="33" name="PIJL-RECHTS 32"/>
          <p:cNvSpPr/>
          <p:nvPr/>
        </p:nvSpPr>
        <p:spPr>
          <a:xfrm>
            <a:off x="6960096" y="3990822"/>
            <a:ext cx="1056117" cy="734322"/>
          </a:xfrm>
          <a:prstGeom prst="righ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FFFFFF"/>
                </a:solidFill>
              </a:rPr>
              <a:t>Nee</a:t>
            </a:r>
            <a:endParaRPr lang="en-GB" dirty="0">
              <a:solidFill>
                <a:srgbClr val="FFFFFF"/>
              </a:solidFill>
            </a:endParaRPr>
          </a:p>
        </p:txBody>
      </p:sp>
      <p:sp>
        <p:nvSpPr>
          <p:cNvPr id="34" name="PIJL-RECHTS 33"/>
          <p:cNvSpPr/>
          <p:nvPr/>
        </p:nvSpPr>
        <p:spPr>
          <a:xfrm>
            <a:off x="6960096" y="1254518"/>
            <a:ext cx="1056117" cy="734322"/>
          </a:xfrm>
          <a:prstGeom prst="righ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FFFFFF"/>
                </a:solidFill>
              </a:rPr>
              <a:t>Nee</a:t>
            </a:r>
            <a:endParaRPr lang="en-GB" dirty="0">
              <a:solidFill>
                <a:srgbClr val="FFFFFF"/>
              </a:solidFill>
            </a:endParaRPr>
          </a:p>
        </p:txBody>
      </p:sp>
      <p:sp>
        <p:nvSpPr>
          <p:cNvPr id="35" name="Rechthoek 34"/>
          <p:cNvSpPr/>
          <p:nvPr/>
        </p:nvSpPr>
        <p:spPr>
          <a:xfrm>
            <a:off x="8208235" y="2636912"/>
            <a:ext cx="3360373" cy="50405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rgbClr val="002060"/>
                </a:solidFill>
              </a:rPr>
              <a:t>Dosisaerosol met voorzetkamer</a:t>
            </a:r>
          </a:p>
          <a:p>
            <a:pPr algn="ctr"/>
            <a:r>
              <a:rPr lang="nl-NL" sz="1400" dirty="0">
                <a:solidFill>
                  <a:srgbClr val="002060"/>
                </a:solidFill>
              </a:rPr>
              <a:t>(5-teug methode) </a:t>
            </a:r>
            <a:endParaRPr lang="en-GB" sz="1400" dirty="0">
              <a:solidFill>
                <a:srgbClr val="002060"/>
              </a:solidFill>
            </a:endParaRPr>
          </a:p>
        </p:txBody>
      </p:sp>
      <p:sp>
        <p:nvSpPr>
          <p:cNvPr id="36" name="Rechthoek 35"/>
          <p:cNvSpPr/>
          <p:nvPr/>
        </p:nvSpPr>
        <p:spPr>
          <a:xfrm>
            <a:off x="279145" y="4077072"/>
            <a:ext cx="6432715" cy="50405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rgbClr val="002060"/>
              </a:solidFill>
            </a:endParaRPr>
          </a:p>
          <a:p>
            <a:pPr algn="ctr"/>
            <a:r>
              <a:rPr lang="nl-NL" sz="1400" dirty="0">
                <a:solidFill>
                  <a:srgbClr val="002060"/>
                </a:solidFill>
              </a:rPr>
              <a:t>Beschikt over voldoende inhalatiekracht </a:t>
            </a:r>
          </a:p>
          <a:p>
            <a:pPr algn="ctr"/>
            <a:r>
              <a:rPr lang="nl-NL" sz="1400" i="1" dirty="0">
                <a:solidFill>
                  <a:srgbClr val="002060"/>
                </a:solidFill>
              </a:rPr>
              <a:t>(controleer bij twijfel </a:t>
            </a:r>
            <a:r>
              <a:rPr lang="nl-NL" sz="1400" i="1" dirty="0" smtClean="0">
                <a:solidFill>
                  <a:srgbClr val="002060"/>
                </a:solidFill>
              </a:rPr>
              <a:t>eventueel met </a:t>
            </a:r>
            <a:r>
              <a:rPr lang="nl-NL" sz="1400" i="1" dirty="0">
                <a:solidFill>
                  <a:srgbClr val="002060"/>
                </a:solidFill>
              </a:rPr>
              <a:t>de </a:t>
            </a:r>
            <a:r>
              <a:rPr lang="nl-NL" sz="1400" i="1" dirty="0" smtClean="0">
                <a:solidFill>
                  <a:srgbClr val="002060"/>
                </a:solidFill>
              </a:rPr>
              <a:t>Incheck-</a:t>
            </a:r>
            <a:r>
              <a:rPr lang="nl-NL" sz="1400" i="1" dirty="0" err="1" smtClean="0">
                <a:solidFill>
                  <a:srgbClr val="002060"/>
                </a:solidFill>
              </a:rPr>
              <a:t>Dial</a:t>
            </a:r>
            <a:r>
              <a:rPr lang="nl-NL" sz="1400" i="1" dirty="0" smtClean="0">
                <a:solidFill>
                  <a:srgbClr val="002060"/>
                </a:solidFill>
              </a:rPr>
              <a:t> of vraag de apotheek dat te doen)</a:t>
            </a:r>
            <a:endParaRPr lang="en-GB" sz="1400" i="1" dirty="0">
              <a:solidFill>
                <a:srgbClr val="002060"/>
              </a:solidFill>
            </a:endParaRPr>
          </a:p>
          <a:p>
            <a:pPr algn="ctr"/>
            <a:endParaRPr lang="en-GB" sz="1400" dirty="0">
              <a:solidFill>
                <a:srgbClr val="002060"/>
              </a:solidFill>
            </a:endParaRPr>
          </a:p>
        </p:txBody>
      </p:sp>
      <p:sp>
        <p:nvSpPr>
          <p:cNvPr id="37" name="Rechthoek 36"/>
          <p:cNvSpPr/>
          <p:nvPr/>
        </p:nvSpPr>
        <p:spPr>
          <a:xfrm>
            <a:off x="8208235" y="3761524"/>
            <a:ext cx="3360373" cy="189972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nl-NL" sz="1400" dirty="0">
                <a:solidFill>
                  <a:srgbClr val="002060"/>
                </a:solidFill>
              </a:rPr>
              <a:t>Droogpoeder inhalator met een lage weerstand</a:t>
            </a:r>
          </a:p>
          <a:p>
            <a:pPr marL="285750" indent="-285750">
              <a:buFont typeface="Arial" panose="020B0604020202020204" pitchFamily="34" charset="0"/>
              <a:buChar char="•"/>
            </a:pPr>
            <a:r>
              <a:rPr lang="nl-NL" sz="1400" dirty="0">
                <a:solidFill>
                  <a:srgbClr val="002060"/>
                </a:solidFill>
              </a:rPr>
              <a:t>Soft Mist inhaler </a:t>
            </a:r>
            <a:r>
              <a:rPr lang="nl-NL" sz="1400" i="1" dirty="0">
                <a:solidFill>
                  <a:srgbClr val="002060"/>
                </a:solidFill>
              </a:rPr>
              <a:t>(let op hand-mond coördinatie)</a:t>
            </a:r>
          </a:p>
          <a:p>
            <a:pPr marL="285750" indent="-285750">
              <a:buFont typeface="Arial" panose="020B0604020202020204" pitchFamily="34" charset="0"/>
              <a:buChar char="•"/>
            </a:pPr>
            <a:r>
              <a:rPr lang="nl-NL" sz="1400" dirty="0" err="1">
                <a:solidFill>
                  <a:srgbClr val="002060"/>
                </a:solidFill>
              </a:rPr>
              <a:t>Ademgestuurde</a:t>
            </a:r>
            <a:r>
              <a:rPr lang="nl-NL" sz="1400" dirty="0">
                <a:solidFill>
                  <a:srgbClr val="002060"/>
                </a:solidFill>
              </a:rPr>
              <a:t> aerosol</a:t>
            </a:r>
          </a:p>
          <a:p>
            <a:pPr marL="285750" indent="-285750">
              <a:buFont typeface="Arial" panose="020B0604020202020204" pitchFamily="34" charset="0"/>
              <a:buChar char="•"/>
            </a:pPr>
            <a:r>
              <a:rPr lang="nl-NL" sz="1400" dirty="0">
                <a:solidFill>
                  <a:srgbClr val="002060"/>
                </a:solidFill>
              </a:rPr>
              <a:t>aerosol met voorzetkamer </a:t>
            </a:r>
          </a:p>
          <a:p>
            <a:r>
              <a:rPr lang="nl-NL" sz="1400" i="1" dirty="0">
                <a:solidFill>
                  <a:srgbClr val="002060"/>
                </a:solidFill>
              </a:rPr>
              <a:t>        </a:t>
            </a:r>
            <a:r>
              <a:rPr lang="nl-NL" sz="1400" i="1" dirty="0" smtClean="0">
                <a:solidFill>
                  <a:srgbClr val="002060"/>
                </a:solidFill>
              </a:rPr>
              <a:t>(Kan hier </a:t>
            </a:r>
            <a:r>
              <a:rPr lang="nl-NL" sz="1400" i="1" dirty="0">
                <a:solidFill>
                  <a:srgbClr val="002060"/>
                </a:solidFill>
              </a:rPr>
              <a:t>met 1-teug*) </a:t>
            </a:r>
            <a:endParaRPr lang="en-GB" sz="1400" i="1" dirty="0">
              <a:solidFill>
                <a:srgbClr val="002060"/>
              </a:solidFill>
            </a:endParaRPr>
          </a:p>
        </p:txBody>
      </p:sp>
      <p:sp>
        <p:nvSpPr>
          <p:cNvPr id="38" name="PIJL-OMLAAG 37"/>
          <p:cNvSpPr/>
          <p:nvPr/>
        </p:nvSpPr>
        <p:spPr>
          <a:xfrm>
            <a:off x="2543605" y="4669904"/>
            <a:ext cx="1810208" cy="703312"/>
          </a:xfrm>
          <a:prstGeom prst="downArrow">
            <a:avLst>
              <a:gd name="adj1" fmla="val 50000"/>
              <a:gd name="adj2" fmla="val 461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FFFFFF"/>
                </a:solidFill>
              </a:rPr>
              <a:t>Ja</a:t>
            </a:r>
            <a:endParaRPr lang="en-GB" dirty="0">
              <a:solidFill>
                <a:srgbClr val="FFFFFF"/>
              </a:solidFill>
            </a:endParaRPr>
          </a:p>
        </p:txBody>
      </p:sp>
      <p:sp>
        <p:nvSpPr>
          <p:cNvPr id="39" name="Rechthoek 38"/>
          <p:cNvSpPr/>
          <p:nvPr/>
        </p:nvSpPr>
        <p:spPr>
          <a:xfrm>
            <a:off x="279145" y="5445224"/>
            <a:ext cx="6432715" cy="122413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1400" b="1" dirty="0">
                <a:solidFill>
                  <a:srgbClr val="002060"/>
                </a:solidFill>
              </a:rPr>
              <a:t>Voorkeur</a:t>
            </a:r>
            <a:r>
              <a:rPr lang="nl-NL" sz="1400" dirty="0">
                <a:solidFill>
                  <a:srgbClr val="002060"/>
                </a:solidFill>
              </a:rPr>
              <a:t>: een droog poederinhalator </a:t>
            </a:r>
          </a:p>
          <a:p>
            <a:pPr algn="ctr"/>
            <a:r>
              <a:rPr lang="nl-NL" sz="1400" dirty="0">
                <a:solidFill>
                  <a:srgbClr val="002060"/>
                </a:solidFill>
              </a:rPr>
              <a:t>(beschikbaarheid tellers in alle behandelstappen, makkelijk mee te nemen, gebruiksgemak, makkelijk te instrueren, hygiëne)</a:t>
            </a:r>
          </a:p>
          <a:p>
            <a:pPr algn="ctr"/>
            <a:r>
              <a:rPr lang="nl-NL" sz="1400" b="1" dirty="0">
                <a:solidFill>
                  <a:srgbClr val="002060"/>
                </a:solidFill>
              </a:rPr>
              <a:t>alternatieven</a:t>
            </a:r>
            <a:r>
              <a:rPr lang="nl-NL" sz="1400" dirty="0">
                <a:solidFill>
                  <a:srgbClr val="002060"/>
                </a:solidFill>
              </a:rPr>
              <a:t>: aerosol met voorzetkamer </a:t>
            </a:r>
            <a:r>
              <a:rPr lang="nl-NL" sz="1400" dirty="0" smtClean="0">
                <a:solidFill>
                  <a:srgbClr val="002060"/>
                </a:solidFill>
              </a:rPr>
              <a:t>kan hier met de 1-teug methode*, </a:t>
            </a:r>
            <a:r>
              <a:rPr lang="nl-NL" sz="1400" dirty="0">
                <a:solidFill>
                  <a:srgbClr val="002060"/>
                </a:solidFill>
              </a:rPr>
              <a:t>Soft Mist Inhaler of </a:t>
            </a:r>
            <a:r>
              <a:rPr lang="nl-NL" sz="1400" dirty="0" err="1">
                <a:solidFill>
                  <a:srgbClr val="002060"/>
                </a:solidFill>
              </a:rPr>
              <a:t>ademgestuurde</a:t>
            </a:r>
            <a:r>
              <a:rPr lang="nl-NL" sz="1400" dirty="0">
                <a:solidFill>
                  <a:srgbClr val="002060"/>
                </a:solidFill>
              </a:rPr>
              <a:t> aerosol</a:t>
            </a:r>
            <a:endParaRPr lang="en-GB" sz="1400" dirty="0">
              <a:solidFill>
                <a:srgbClr val="002060"/>
              </a:solidFill>
            </a:endParaRPr>
          </a:p>
          <a:p>
            <a:pPr algn="ctr"/>
            <a:endParaRPr lang="en-GB" sz="1400" dirty="0">
              <a:solidFill>
                <a:srgbClr val="002060"/>
              </a:solidFill>
            </a:endParaRPr>
          </a:p>
        </p:txBody>
      </p:sp>
      <p:sp>
        <p:nvSpPr>
          <p:cNvPr id="3" name="Rechthoek 2"/>
          <p:cNvSpPr/>
          <p:nvPr/>
        </p:nvSpPr>
        <p:spPr>
          <a:xfrm>
            <a:off x="7248128" y="6057292"/>
            <a:ext cx="4320480" cy="540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6" name="Rechthoek 5"/>
          <p:cNvSpPr/>
          <p:nvPr/>
        </p:nvSpPr>
        <p:spPr>
          <a:xfrm>
            <a:off x="7344139" y="6093296"/>
            <a:ext cx="4512501"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rgbClr val="002060"/>
                </a:solidFill>
              </a:rPr>
              <a:t>* Stuur bij 1-teug methode op Lang uit, </a:t>
            </a:r>
            <a:r>
              <a:rPr lang="nl-NL" sz="1200">
                <a:solidFill>
                  <a:srgbClr val="002060"/>
                </a:solidFill>
              </a:rPr>
              <a:t>Lang in en </a:t>
            </a:r>
            <a:r>
              <a:rPr lang="nl-NL" sz="1200" dirty="0">
                <a:solidFill>
                  <a:srgbClr val="002060"/>
                </a:solidFill>
              </a:rPr>
              <a:t>Lang vast voor maximale longdepositie</a:t>
            </a:r>
            <a:endParaRPr lang="en-GB" sz="1200" dirty="0">
              <a:solidFill>
                <a:srgbClr val="002060"/>
              </a:solidFill>
            </a:endParaRPr>
          </a:p>
        </p:txBody>
      </p:sp>
    </p:spTree>
    <p:extLst>
      <p:ext uri="{BB962C8B-B14F-4D97-AF65-F5344CB8AC3E}">
        <p14:creationId xmlns:p14="http://schemas.microsoft.com/office/powerpoint/2010/main" val="38629001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Casuïstiek</a:t>
            </a:r>
            <a:endParaRPr lang="en-GB" dirty="0"/>
          </a:p>
        </p:txBody>
      </p:sp>
      <p:sp>
        <p:nvSpPr>
          <p:cNvPr id="3" name="Tijdelijke aanduiding voor inhoud 2"/>
          <p:cNvSpPr>
            <a:spLocks noGrp="1"/>
          </p:cNvSpPr>
          <p:nvPr>
            <p:ph idx="1"/>
          </p:nvPr>
        </p:nvSpPr>
        <p:spPr/>
        <p:txBody>
          <a:bodyPr/>
          <a:lstStyle/>
          <a:p>
            <a:r>
              <a:rPr lang="nl-NL" dirty="0"/>
              <a:t>Alvorens het behandelen van de casuïstiek worden de formulariumkaarten uitgedeeld. </a:t>
            </a:r>
            <a:endParaRPr lang="en-GB" dirty="0"/>
          </a:p>
        </p:txBody>
      </p:sp>
    </p:spTree>
    <p:extLst>
      <p:ext uri="{BB962C8B-B14F-4D97-AF65-F5344CB8AC3E}">
        <p14:creationId xmlns:p14="http://schemas.microsoft.com/office/powerpoint/2010/main" val="24534530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351446-36E0-4030-ADF0-3D1CBEC8B63A}" type="slidenum">
              <a:rPr lang="nl-NL" smtClean="0"/>
              <a:pPr/>
              <a:t>33</a:t>
            </a:fld>
            <a:endParaRPr lang="nl-NL"/>
          </a:p>
        </p:txBody>
      </p:sp>
      <p:sp>
        <p:nvSpPr>
          <p:cNvPr id="6" name="Afgeronde rechthoek 5"/>
          <p:cNvSpPr/>
          <p:nvPr/>
        </p:nvSpPr>
        <p:spPr>
          <a:xfrm>
            <a:off x="5754252" y="1886739"/>
            <a:ext cx="5934928" cy="288032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nl-NL" sz="1600" i="1" dirty="0">
                <a:solidFill>
                  <a:schemeClr val="tx1"/>
                </a:solidFill>
              </a:rPr>
              <a:t>Marije, met de diagnose Astma, komt op het spreekuur. De astma is volgens Marije goed onder controle. Volgens de apotheker heeft mevrouw in het afgelopen jaar 5 </a:t>
            </a:r>
            <a:r>
              <a:rPr lang="nl-NL" sz="1600" i="1" dirty="0" err="1">
                <a:solidFill>
                  <a:schemeClr val="tx1"/>
                </a:solidFill>
              </a:rPr>
              <a:t>aerosolen</a:t>
            </a:r>
            <a:r>
              <a:rPr lang="nl-NL" sz="1600" i="1" dirty="0">
                <a:solidFill>
                  <a:schemeClr val="tx1"/>
                </a:solidFill>
              </a:rPr>
              <a:t> salbutamol gehaald. Als onderhoudstherapie wordt </a:t>
            </a:r>
            <a:r>
              <a:rPr lang="nl-NL" sz="1600" i="1" dirty="0" err="1">
                <a:solidFill>
                  <a:schemeClr val="tx1"/>
                </a:solidFill>
              </a:rPr>
              <a:t>Symbicort</a:t>
            </a:r>
            <a:r>
              <a:rPr lang="nl-NL" sz="1600" i="1" dirty="0">
                <a:solidFill>
                  <a:schemeClr val="tx1"/>
                </a:solidFill>
              </a:rPr>
              <a:t> </a:t>
            </a:r>
            <a:r>
              <a:rPr lang="nl-NL" sz="1600" i="1" dirty="0" err="1">
                <a:solidFill>
                  <a:schemeClr val="tx1"/>
                </a:solidFill>
              </a:rPr>
              <a:t>Turbuhaler</a:t>
            </a:r>
            <a:r>
              <a:rPr lang="nl-NL" sz="1600" i="1" dirty="0">
                <a:solidFill>
                  <a:schemeClr val="tx1"/>
                </a:solidFill>
              </a:rPr>
              <a:t> 200/6 2 x daags 1 inhalatie gebruikt.</a:t>
            </a:r>
            <a:endParaRPr lang="nl-NL" sz="1600" i="1" dirty="0">
              <a:solidFill>
                <a:srgbClr val="000000"/>
              </a:solidFill>
            </a:endParaRPr>
          </a:p>
        </p:txBody>
      </p:sp>
      <p:sp>
        <p:nvSpPr>
          <p:cNvPr id="4" name="Titel 3"/>
          <p:cNvSpPr>
            <a:spLocks noGrp="1"/>
          </p:cNvSpPr>
          <p:nvPr>
            <p:ph type="title"/>
          </p:nvPr>
        </p:nvSpPr>
        <p:spPr/>
        <p:txBody>
          <a:bodyPr vert="horz">
            <a:normAutofit fontScale="90000"/>
          </a:bodyPr>
          <a:lstStyle/>
          <a:p>
            <a:r>
              <a:rPr lang="nl-NL" dirty="0"/>
              <a:t>Casus Astma</a:t>
            </a:r>
            <a:endParaRPr lang="en-GB"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744" y="1886739"/>
            <a:ext cx="5204474" cy="2941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29706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72000" y="488953"/>
            <a:ext cx="9264000" cy="414000"/>
          </a:xfrm>
        </p:spPr>
        <p:txBody>
          <a:bodyPr vert="horz">
            <a:normAutofit fontScale="90000"/>
          </a:bodyPr>
          <a:lstStyle/>
          <a:p>
            <a:r>
              <a:rPr lang="nl-NL" dirty="0"/>
              <a:t>Heeft Marije haar astma inderdaad onder controle?</a:t>
            </a:r>
            <a:endParaRPr lang="en-GB" dirty="0"/>
          </a:p>
        </p:txBody>
      </p:sp>
      <p:sp>
        <p:nvSpPr>
          <p:cNvPr id="4" name="Tijdelijke aanduiding voor inhoud 3"/>
          <p:cNvSpPr>
            <a:spLocks noGrp="1"/>
          </p:cNvSpPr>
          <p:nvPr>
            <p:ph sz="quarter" idx="13"/>
          </p:nvPr>
        </p:nvSpPr>
        <p:spPr/>
        <p:txBody>
          <a:bodyPr/>
          <a:lstStyle/>
          <a:p>
            <a:r>
              <a:rPr lang="nl-NL" dirty="0"/>
              <a:t>5 </a:t>
            </a:r>
            <a:r>
              <a:rPr lang="nl-NL" dirty="0" err="1"/>
              <a:t>aerosolen</a:t>
            </a:r>
            <a:r>
              <a:rPr lang="nl-NL" dirty="0"/>
              <a:t> Salbutamol bevatten ieder 200 pufjes salbutamol -&gt; 1000 pufjes salbutamol per jaar dus ongeveer 3 pufjes per dag gemiddeld.</a:t>
            </a:r>
          </a:p>
          <a:p>
            <a:r>
              <a:rPr lang="nl-NL" dirty="0"/>
              <a:t>De NHG standaard spreekt pas over controle als niet vaker dan 2 x per week </a:t>
            </a:r>
            <a:r>
              <a:rPr lang="nl-NL" dirty="0" err="1"/>
              <a:t>rescuemedicatie</a:t>
            </a:r>
            <a:r>
              <a:rPr lang="nl-NL" dirty="0"/>
              <a:t> nodig is.</a:t>
            </a:r>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2936" y="494079"/>
            <a:ext cx="1627187"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09997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351446-36E0-4030-ADF0-3D1CBEC8B63A}" type="slidenum">
              <a:rPr lang="nl-NL" smtClean="0"/>
              <a:pPr/>
              <a:t>35</a:t>
            </a:fld>
            <a:endParaRPr lang="nl-NL"/>
          </a:p>
        </p:txBody>
      </p:sp>
      <p:sp>
        <p:nvSpPr>
          <p:cNvPr id="6" name="Afgeronde rechthoek 5"/>
          <p:cNvSpPr/>
          <p:nvPr/>
        </p:nvSpPr>
        <p:spPr>
          <a:xfrm>
            <a:off x="5754252" y="1886739"/>
            <a:ext cx="5934928" cy="288032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nl-NL" sz="1600" i="1" dirty="0">
                <a:solidFill>
                  <a:schemeClr val="tx1"/>
                </a:solidFill>
              </a:rPr>
              <a:t>Tijdens de controle van de inhalatietechniek van de </a:t>
            </a:r>
            <a:r>
              <a:rPr lang="nl-NL" sz="1600" i="1" dirty="0" err="1">
                <a:solidFill>
                  <a:schemeClr val="tx1"/>
                </a:solidFill>
              </a:rPr>
              <a:t>turbuhaler</a:t>
            </a:r>
            <a:r>
              <a:rPr lang="nl-NL" sz="1600" i="1" dirty="0">
                <a:solidFill>
                  <a:schemeClr val="tx1"/>
                </a:solidFill>
              </a:rPr>
              <a:t> ziet u dat Marije fouten maakt bij het inhaleren. Ze blaast niet voldoende leeg en houdt haar adem onvoldoende lang vast. Na het aanscherpen van de techniek lukt dit echter wel.</a:t>
            </a:r>
          </a:p>
          <a:p>
            <a:pPr algn="ctr" eaLnBrk="0" fontAlgn="base" hangingPunct="0">
              <a:spcBef>
                <a:spcPct val="0"/>
              </a:spcBef>
              <a:spcAft>
                <a:spcPct val="0"/>
              </a:spcAft>
            </a:pPr>
            <a:r>
              <a:rPr lang="nl-NL" sz="1600" i="1" dirty="0">
                <a:solidFill>
                  <a:schemeClr val="tx1"/>
                </a:solidFill>
              </a:rPr>
              <a:t>Verder vertelt Marije tussen neus en lippen door dar ze de voorzetkamer eigenlijk nooit bij de salbutamol gebruikt. “dat ding is veel te groot voor in mijn tas en ik schaam me rot met zo’n ding” zegt ze.  Verder vertelt ze dat ze door het ontbreken van een teller op de salbutamol, al een keer in de problemen is gekomen.</a:t>
            </a:r>
            <a:endParaRPr lang="nl-NL" sz="1600" i="1" dirty="0">
              <a:solidFill>
                <a:srgbClr val="000000"/>
              </a:solidFill>
            </a:endParaRPr>
          </a:p>
        </p:txBody>
      </p:sp>
      <p:sp>
        <p:nvSpPr>
          <p:cNvPr id="4" name="Titel 3"/>
          <p:cNvSpPr>
            <a:spLocks noGrp="1"/>
          </p:cNvSpPr>
          <p:nvPr>
            <p:ph type="title"/>
          </p:nvPr>
        </p:nvSpPr>
        <p:spPr/>
        <p:txBody>
          <a:bodyPr vert="horz">
            <a:normAutofit fontScale="90000"/>
          </a:bodyPr>
          <a:lstStyle/>
          <a:p>
            <a:r>
              <a:rPr lang="nl-NL" dirty="0"/>
              <a:t>Vervolg Casus Astma</a:t>
            </a:r>
            <a:endParaRPr lang="en-GB"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744" y="1886739"/>
            <a:ext cx="5204474" cy="2941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4450" y="5031032"/>
            <a:ext cx="7023100" cy="80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6155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351446-36E0-4030-ADF0-3D1CBEC8B63A}" type="slidenum">
              <a:rPr lang="nl-NL" smtClean="0"/>
              <a:pPr/>
              <a:t>36</a:t>
            </a:fld>
            <a:endParaRPr lang="nl-NL" dirty="0"/>
          </a:p>
        </p:txBody>
      </p:sp>
      <p:sp>
        <p:nvSpPr>
          <p:cNvPr id="4" name="Titel 3"/>
          <p:cNvSpPr>
            <a:spLocks noGrp="1"/>
          </p:cNvSpPr>
          <p:nvPr>
            <p:ph type="title"/>
          </p:nvPr>
        </p:nvSpPr>
        <p:spPr>
          <a:xfrm>
            <a:off x="672000" y="359999"/>
            <a:ext cx="9264000" cy="1023323"/>
          </a:xfrm>
        </p:spPr>
        <p:txBody>
          <a:bodyPr vert="horz">
            <a:normAutofit/>
          </a:bodyPr>
          <a:lstStyle/>
          <a:p>
            <a:r>
              <a:rPr lang="nl-NL" dirty="0"/>
              <a:t>Welke opties zou u kunnen overwegen?</a:t>
            </a:r>
            <a:br>
              <a:rPr lang="nl-NL" dirty="0"/>
            </a:br>
            <a:r>
              <a:rPr lang="nl-NL" sz="2000" dirty="0"/>
              <a:t>Let op, Marije gebruikt al een </a:t>
            </a:r>
            <a:r>
              <a:rPr lang="nl-NL" sz="2000" dirty="0" err="1"/>
              <a:t>Turbuhaler</a:t>
            </a:r>
            <a:r>
              <a:rPr lang="nl-NL" sz="2000" dirty="0"/>
              <a:t>-&gt; we gaan voor weinig wisselen</a:t>
            </a:r>
            <a:endParaRPr lang="en-GB" sz="20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4857" y="1828800"/>
            <a:ext cx="6640282" cy="2955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hoek 2"/>
          <p:cNvSpPr/>
          <p:nvPr/>
        </p:nvSpPr>
        <p:spPr>
          <a:xfrm>
            <a:off x="445477" y="1793632"/>
            <a:ext cx="4630615" cy="39155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tx1"/>
                </a:solidFill>
              </a:rPr>
              <a:t>Optie 1: </a:t>
            </a:r>
            <a:r>
              <a:rPr lang="nl-NL" dirty="0">
                <a:solidFill>
                  <a:schemeClr val="tx1"/>
                </a:solidFill>
              </a:rPr>
              <a:t>Terbutaline (SABA) plus budesonide/</a:t>
            </a:r>
            <a:r>
              <a:rPr lang="nl-NL" dirty="0" err="1">
                <a:solidFill>
                  <a:schemeClr val="tx1"/>
                </a:solidFill>
              </a:rPr>
              <a:t>formoterol</a:t>
            </a:r>
            <a:r>
              <a:rPr lang="nl-NL" dirty="0">
                <a:solidFill>
                  <a:schemeClr val="tx1"/>
                </a:solidFill>
              </a:rPr>
              <a:t>, beide in de </a:t>
            </a:r>
            <a:r>
              <a:rPr lang="nl-NL" dirty="0" err="1">
                <a:solidFill>
                  <a:schemeClr val="tx1"/>
                </a:solidFill>
              </a:rPr>
              <a:t>turbuhaler</a:t>
            </a:r>
            <a:r>
              <a:rPr lang="nl-NL" dirty="0">
                <a:solidFill>
                  <a:schemeClr val="tx1"/>
                </a:solidFill>
              </a:rPr>
              <a:t>. (uniformiteit in device en beide een dosisteller of indicator!) </a:t>
            </a:r>
          </a:p>
          <a:p>
            <a:pPr algn="ctr"/>
            <a:r>
              <a:rPr lang="nl-NL" b="1" dirty="0">
                <a:solidFill>
                  <a:schemeClr val="tx1"/>
                </a:solidFill>
              </a:rPr>
              <a:t>Optie 2</a:t>
            </a:r>
            <a:r>
              <a:rPr lang="nl-NL" dirty="0">
                <a:solidFill>
                  <a:schemeClr val="tx1"/>
                </a:solidFill>
              </a:rPr>
              <a:t>: Eventueel  de LABA/ICS ophogen maar bij voorkeur pas na volgende controle bij aanhoudende klachten. De inhalatietechniek was suboptimaal en deze optimaliseren alvorens de volgende behandelstap in te zetten!</a:t>
            </a:r>
          </a:p>
          <a:p>
            <a:pPr algn="ctr"/>
            <a:r>
              <a:rPr lang="nl-NL" b="1" dirty="0">
                <a:solidFill>
                  <a:schemeClr val="tx1"/>
                </a:solidFill>
              </a:rPr>
              <a:t>Optie 3</a:t>
            </a:r>
            <a:r>
              <a:rPr lang="nl-NL" dirty="0">
                <a:solidFill>
                  <a:schemeClr val="tx1"/>
                </a:solidFill>
              </a:rPr>
              <a:t>: SMART Budesonide </a:t>
            </a:r>
            <a:r>
              <a:rPr lang="nl-NL" dirty="0" err="1">
                <a:solidFill>
                  <a:schemeClr val="tx1"/>
                </a:solidFill>
              </a:rPr>
              <a:t>formoterol</a:t>
            </a:r>
            <a:r>
              <a:rPr lang="nl-NL" dirty="0">
                <a:solidFill>
                  <a:schemeClr val="tx1"/>
                </a:solidFill>
              </a:rPr>
              <a:t> als onderhoud en ook als </a:t>
            </a:r>
            <a:r>
              <a:rPr lang="nl-NL" dirty="0" err="1">
                <a:solidFill>
                  <a:schemeClr val="tx1"/>
                </a:solidFill>
              </a:rPr>
              <a:t>rescuemedicatie</a:t>
            </a:r>
            <a:endParaRPr lang="en-GB" dirty="0">
              <a:solidFill>
                <a:schemeClr val="tx1"/>
              </a:solidFill>
            </a:endParaRPr>
          </a:p>
        </p:txBody>
      </p:sp>
      <p:sp>
        <p:nvSpPr>
          <p:cNvPr id="9" name="Rechthoek 8"/>
          <p:cNvSpPr/>
          <p:nvPr/>
        </p:nvSpPr>
        <p:spPr>
          <a:xfrm>
            <a:off x="480647" y="5556738"/>
            <a:ext cx="9132277" cy="7268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bg1"/>
                </a:solidFill>
              </a:rPr>
              <a:t>SMART behandeling kan alleen met </a:t>
            </a:r>
            <a:r>
              <a:rPr lang="nl-NL" sz="1600" dirty="0" err="1">
                <a:solidFill>
                  <a:schemeClr val="bg1"/>
                </a:solidFill>
              </a:rPr>
              <a:t>formoterol</a:t>
            </a:r>
            <a:r>
              <a:rPr lang="nl-NL" sz="1600" dirty="0">
                <a:solidFill>
                  <a:schemeClr val="bg1"/>
                </a:solidFill>
              </a:rPr>
              <a:t> houdende combinatiepreparaten in de dosering 100/6 en 200/6 of een equivalent daarvan. </a:t>
            </a:r>
            <a:r>
              <a:rPr lang="nl-NL" sz="1600" dirty="0" err="1">
                <a:solidFill>
                  <a:schemeClr val="bg1"/>
                </a:solidFill>
              </a:rPr>
              <a:t>Formoterol</a:t>
            </a:r>
            <a:r>
              <a:rPr lang="nl-NL" sz="1600" dirty="0">
                <a:solidFill>
                  <a:schemeClr val="bg1"/>
                </a:solidFill>
              </a:rPr>
              <a:t> werkt niet alleen lang maar ook net zo snel als salbutamol.</a:t>
            </a:r>
            <a:endParaRPr lang="en-GB" sz="1600" dirty="0">
              <a:solidFill>
                <a:schemeClr val="bg1"/>
              </a:solidFill>
            </a:endParaRPr>
          </a:p>
        </p:txBody>
      </p:sp>
    </p:spTree>
    <p:extLst>
      <p:ext uri="{BB962C8B-B14F-4D97-AF65-F5344CB8AC3E}">
        <p14:creationId xmlns:p14="http://schemas.microsoft.com/office/powerpoint/2010/main" val="7018877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351446-36E0-4030-ADF0-3D1CBEC8B63A}" type="slidenum">
              <a:rPr lang="nl-NL" smtClean="0"/>
              <a:pPr/>
              <a:t>37</a:t>
            </a:fld>
            <a:endParaRPr lang="nl-NL"/>
          </a:p>
        </p:txBody>
      </p:sp>
      <p:grpSp>
        <p:nvGrpSpPr>
          <p:cNvPr id="8" name="Groep 7"/>
          <p:cNvGrpSpPr/>
          <p:nvPr/>
        </p:nvGrpSpPr>
        <p:grpSpPr>
          <a:xfrm>
            <a:off x="445477" y="1886739"/>
            <a:ext cx="11254154" cy="2880320"/>
            <a:chOff x="161023" y="1124744"/>
            <a:chExt cx="8875473" cy="288032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023" y="1124744"/>
              <a:ext cx="4104455"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fgeronde rechthoek 5"/>
            <p:cNvSpPr/>
            <p:nvPr/>
          </p:nvSpPr>
          <p:spPr>
            <a:xfrm>
              <a:off x="4355976" y="1124744"/>
              <a:ext cx="4680520" cy="288032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nl-NL" sz="1400" i="1" dirty="0">
                  <a:solidFill>
                    <a:schemeClr val="tx1"/>
                  </a:solidFill>
                </a:rPr>
                <a:t>Mevrouw de Vries, met gediagnostiseerd COPD, komt op het spreekuur. Huishoudelijk werk gaat moeizaam en het dagelijkse loopje naar de bakker wordt ook steeds lastiger. In de afgelopen jaren heeft mevrouw geen exacerbaties gehad en er is geen diagnose astma in de historie.</a:t>
              </a:r>
            </a:p>
            <a:p>
              <a:pPr algn="ctr" eaLnBrk="0" fontAlgn="base" hangingPunct="0">
                <a:spcBef>
                  <a:spcPct val="0"/>
                </a:spcBef>
                <a:spcAft>
                  <a:spcPct val="0"/>
                </a:spcAft>
              </a:pPr>
              <a:endParaRPr lang="nl-NL" sz="1400" i="1" dirty="0">
                <a:solidFill>
                  <a:schemeClr val="tx1"/>
                </a:solidFill>
              </a:endParaRPr>
            </a:p>
            <a:p>
              <a:pPr algn="ctr" eaLnBrk="0" fontAlgn="base" hangingPunct="0">
                <a:spcBef>
                  <a:spcPct val="0"/>
                </a:spcBef>
                <a:spcAft>
                  <a:spcPct val="0"/>
                </a:spcAft>
              </a:pPr>
              <a:r>
                <a:rPr lang="nl-NL" sz="1400" i="1" dirty="0">
                  <a:solidFill>
                    <a:schemeClr val="tx1"/>
                  </a:solidFill>
                </a:rPr>
                <a:t> Op dit moment gebruikt mevrouw de Vries  </a:t>
              </a:r>
              <a:r>
                <a:rPr lang="nl-NL" sz="1400" i="1" dirty="0" err="1">
                  <a:solidFill>
                    <a:schemeClr val="tx1"/>
                  </a:solidFill>
                </a:rPr>
                <a:t>Spiriva</a:t>
              </a:r>
              <a:r>
                <a:rPr lang="nl-NL" sz="1400" i="1" dirty="0">
                  <a:solidFill>
                    <a:schemeClr val="tx1"/>
                  </a:solidFill>
                </a:rPr>
                <a:t> </a:t>
              </a:r>
              <a:r>
                <a:rPr lang="nl-NL" sz="1400" i="1" dirty="0" err="1">
                  <a:solidFill>
                    <a:schemeClr val="tx1"/>
                  </a:solidFill>
                </a:rPr>
                <a:t>Respimat</a:t>
              </a:r>
              <a:r>
                <a:rPr lang="nl-NL" sz="1400" i="1" dirty="0">
                  <a:solidFill>
                    <a:schemeClr val="tx1"/>
                  </a:solidFill>
                </a:rPr>
                <a:t> 1 x daags 2 inhalaties als onderhoudstherapie plus </a:t>
              </a:r>
              <a:r>
                <a:rPr lang="nl-NL" sz="1400" i="1" dirty="0" err="1">
                  <a:solidFill>
                    <a:schemeClr val="tx1"/>
                  </a:solidFill>
                </a:rPr>
                <a:t>Seretide</a:t>
              </a:r>
              <a:r>
                <a:rPr lang="nl-NL" sz="1400" i="1" dirty="0">
                  <a:solidFill>
                    <a:schemeClr val="tx1"/>
                  </a:solidFill>
                </a:rPr>
                <a:t> </a:t>
              </a:r>
              <a:r>
                <a:rPr lang="nl-NL" sz="1400" i="1" dirty="0" err="1">
                  <a:solidFill>
                    <a:schemeClr val="tx1"/>
                  </a:solidFill>
                </a:rPr>
                <a:t>Diskus</a:t>
              </a:r>
              <a:r>
                <a:rPr lang="nl-NL" sz="1400" i="1" dirty="0">
                  <a:solidFill>
                    <a:schemeClr val="tx1"/>
                  </a:solidFill>
                </a:rPr>
                <a:t> 50/500</a:t>
              </a:r>
            </a:p>
            <a:p>
              <a:pPr algn="ctr" eaLnBrk="0" fontAlgn="base" hangingPunct="0">
                <a:spcBef>
                  <a:spcPct val="0"/>
                </a:spcBef>
                <a:spcAft>
                  <a:spcPct val="0"/>
                </a:spcAft>
              </a:pPr>
              <a:r>
                <a:rPr lang="nl-NL" sz="1400" i="1" dirty="0">
                  <a:solidFill>
                    <a:schemeClr val="tx1"/>
                  </a:solidFill>
                </a:rPr>
                <a:t>Deze medicatie is in het verleden voorgeschreven door de longarts.</a:t>
              </a:r>
            </a:p>
            <a:p>
              <a:pPr algn="ctr" eaLnBrk="0" fontAlgn="base" hangingPunct="0">
                <a:spcBef>
                  <a:spcPct val="0"/>
                </a:spcBef>
                <a:spcAft>
                  <a:spcPct val="0"/>
                </a:spcAft>
              </a:pPr>
              <a:endParaRPr lang="nl-NL" sz="1400" i="1" dirty="0">
                <a:solidFill>
                  <a:schemeClr val="tx1"/>
                </a:solidFill>
              </a:endParaRPr>
            </a:p>
            <a:p>
              <a:pPr algn="ctr" eaLnBrk="0" fontAlgn="base" hangingPunct="0">
                <a:spcBef>
                  <a:spcPct val="0"/>
                </a:spcBef>
                <a:spcAft>
                  <a:spcPct val="0"/>
                </a:spcAft>
              </a:pPr>
              <a:r>
                <a:rPr lang="nl-NL" sz="1400" i="1" dirty="0">
                  <a:solidFill>
                    <a:schemeClr val="tx1"/>
                  </a:solidFill>
                </a:rPr>
                <a:t>Inhaleren met de 1 teug methode lijkt prima te gaan maar ze vindt de apparaatjes lastig.</a:t>
              </a:r>
            </a:p>
            <a:p>
              <a:pPr algn="ctr" eaLnBrk="0" fontAlgn="base" hangingPunct="0">
                <a:spcBef>
                  <a:spcPct val="0"/>
                </a:spcBef>
                <a:spcAft>
                  <a:spcPct val="0"/>
                </a:spcAft>
              </a:pPr>
              <a:endParaRPr lang="nl-NL" sz="1600" i="1" dirty="0">
                <a:solidFill>
                  <a:srgbClr val="000000"/>
                </a:solidFill>
              </a:endParaRPr>
            </a:p>
          </p:txBody>
        </p:sp>
      </p:grpSp>
      <p:sp>
        <p:nvSpPr>
          <p:cNvPr id="7" name="Afgeronde rechthoek 6"/>
          <p:cNvSpPr/>
          <p:nvPr/>
        </p:nvSpPr>
        <p:spPr>
          <a:xfrm>
            <a:off x="2487371" y="5286019"/>
            <a:ext cx="7008779" cy="79208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nl-NL" sz="2400" i="1" dirty="0">
                <a:solidFill>
                  <a:schemeClr val="tx1"/>
                </a:solidFill>
              </a:rPr>
              <a:t>Wat doet u, gebruikmakend van het formularium?</a:t>
            </a:r>
          </a:p>
        </p:txBody>
      </p:sp>
      <p:sp>
        <p:nvSpPr>
          <p:cNvPr id="4" name="Titel 3"/>
          <p:cNvSpPr>
            <a:spLocks noGrp="1"/>
          </p:cNvSpPr>
          <p:nvPr>
            <p:ph type="title"/>
          </p:nvPr>
        </p:nvSpPr>
        <p:spPr/>
        <p:txBody>
          <a:bodyPr vert="horz">
            <a:normAutofit fontScale="90000"/>
          </a:bodyPr>
          <a:lstStyle/>
          <a:p>
            <a:r>
              <a:rPr lang="nl-NL" dirty="0"/>
              <a:t>Casus COPD</a:t>
            </a:r>
            <a:endParaRPr lang="en-GB" dirty="0"/>
          </a:p>
        </p:txBody>
      </p:sp>
      <p:pic>
        <p:nvPicPr>
          <p:cNvPr id="5122" name="Picture 2" descr="C:\Users\jkooistra\AppData\Local\Microsoft\Windows\Temporary Internet Files\Content.IE5\9ZKK5F9K\IMG_265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029" y="4767059"/>
            <a:ext cx="1992923" cy="1494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8939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351446-36E0-4030-ADF0-3D1CBEC8B63A}" type="slidenum">
              <a:rPr lang="nl-NL" smtClean="0"/>
              <a:pPr/>
              <a:t>38</a:t>
            </a:fld>
            <a:endParaRPr lang="nl-NL"/>
          </a:p>
        </p:txBody>
      </p:sp>
      <p:grpSp>
        <p:nvGrpSpPr>
          <p:cNvPr id="8" name="Groep 7"/>
          <p:cNvGrpSpPr/>
          <p:nvPr/>
        </p:nvGrpSpPr>
        <p:grpSpPr>
          <a:xfrm>
            <a:off x="527538" y="444800"/>
            <a:ext cx="10978737" cy="5627752"/>
            <a:chOff x="257802" y="-71010"/>
            <a:chExt cx="8234061" cy="5627752"/>
          </a:xfrm>
        </p:grpSpPr>
        <p:sp>
          <p:nvSpPr>
            <p:cNvPr id="6" name="Afgeronde rechthoek 5"/>
            <p:cNvSpPr/>
            <p:nvPr/>
          </p:nvSpPr>
          <p:spPr>
            <a:xfrm>
              <a:off x="257802" y="1342000"/>
              <a:ext cx="4397872" cy="42147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nl-NL" sz="1600" b="1" i="1" dirty="0">
                  <a:solidFill>
                    <a:srgbClr val="000000"/>
                  </a:solidFill>
                </a:rPr>
                <a:t>Optie 1: </a:t>
              </a:r>
              <a:r>
                <a:rPr lang="nl-NL" sz="1600" i="1" dirty="0">
                  <a:solidFill>
                    <a:srgbClr val="000000"/>
                  </a:solidFill>
                </a:rPr>
                <a:t>Overweeg LABA/LAMA in de </a:t>
              </a:r>
              <a:r>
                <a:rPr lang="nl-NL" sz="1600" i="1" dirty="0" err="1">
                  <a:solidFill>
                    <a:srgbClr val="000000"/>
                  </a:solidFill>
                </a:rPr>
                <a:t>Ellipta</a:t>
              </a:r>
              <a:r>
                <a:rPr lang="nl-NL" sz="1600" i="1" dirty="0">
                  <a:solidFill>
                    <a:srgbClr val="000000"/>
                  </a:solidFill>
                </a:rPr>
                <a:t> bij lage handvaardigheid, slechte hand mond coördinatie of als de patiënt aangeeft de </a:t>
              </a:r>
              <a:r>
                <a:rPr lang="nl-NL" sz="1600" i="1" dirty="0" err="1">
                  <a:solidFill>
                    <a:srgbClr val="000000"/>
                  </a:solidFill>
                </a:rPr>
                <a:t>Diskus</a:t>
              </a:r>
              <a:r>
                <a:rPr lang="nl-NL" sz="1600" i="1" dirty="0">
                  <a:solidFill>
                    <a:srgbClr val="000000"/>
                  </a:solidFill>
                </a:rPr>
                <a:t> prettiger of makkelijker te vinden dan de </a:t>
              </a:r>
              <a:r>
                <a:rPr lang="nl-NL" sz="1600" i="1" dirty="0" err="1">
                  <a:solidFill>
                    <a:srgbClr val="000000"/>
                  </a:solidFill>
                </a:rPr>
                <a:t>Respimat</a:t>
              </a:r>
              <a:r>
                <a:rPr lang="nl-NL" sz="1600" i="1" dirty="0">
                  <a:solidFill>
                    <a:srgbClr val="000000"/>
                  </a:solidFill>
                </a:rPr>
                <a:t>.</a:t>
              </a:r>
            </a:p>
            <a:p>
              <a:pPr eaLnBrk="0" fontAlgn="base" hangingPunct="0">
                <a:spcBef>
                  <a:spcPct val="0"/>
                </a:spcBef>
                <a:spcAft>
                  <a:spcPct val="0"/>
                </a:spcAft>
              </a:pPr>
              <a:endParaRPr lang="nl-NL" sz="1600" i="1" dirty="0">
                <a:solidFill>
                  <a:srgbClr val="000000"/>
                </a:solidFill>
              </a:endParaRPr>
            </a:p>
            <a:p>
              <a:pPr eaLnBrk="0" fontAlgn="base" hangingPunct="0">
                <a:spcBef>
                  <a:spcPct val="0"/>
                </a:spcBef>
                <a:spcAft>
                  <a:spcPct val="0"/>
                </a:spcAft>
              </a:pPr>
              <a:r>
                <a:rPr lang="nl-NL" sz="1600" b="1" i="1" dirty="0">
                  <a:solidFill>
                    <a:srgbClr val="000000"/>
                  </a:solidFill>
                </a:rPr>
                <a:t>Optie 2: </a:t>
              </a:r>
              <a:r>
                <a:rPr lang="nl-NL" sz="1600" i="1" dirty="0">
                  <a:solidFill>
                    <a:srgbClr val="000000"/>
                  </a:solidFill>
                </a:rPr>
                <a:t>Overweeg LABA/LAMA in de </a:t>
              </a:r>
              <a:r>
                <a:rPr lang="nl-NL" sz="1600" i="1" dirty="0" err="1">
                  <a:solidFill>
                    <a:srgbClr val="000000"/>
                  </a:solidFill>
                </a:rPr>
                <a:t>Respimat</a:t>
              </a:r>
              <a:r>
                <a:rPr lang="nl-NL" sz="1600" i="1" dirty="0">
                  <a:solidFill>
                    <a:srgbClr val="000000"/>
                  </a:solidFill>
                </a:rPr>
                <a:t> als de patiënt dit device prettiger of makkelijker vindt dan de </a:t>
              </a:r>
              <a:r>
                <a:rPr lang="nl-NL" sz="1600" i="1" dirty="0" err="1">
                  <a:solidFill>
                    <a:srgbClr val="000000"/>
                  </a:solidFill>
                </a:rPr>
                <a:t>Diskus</a:t>
              </a:r>
              <a:r>
                <a:rPr lang="nl-NL" sz="1600" i="1" dirty="0">
                  <a:solidFill>
                    <a:srgbClr val="000000"/>
                  </a:solidFill>
                </a:rPr>
                <a:t> of bij zeer lage inhalatiekracht</a:t>
              </a:r>
            </a:p>
            <a:p>
              <a:pPr eaLnBrk="0" fontAlgn="base" hangingPunct="0">
                <a:spcBef>
                  <a:spcPct val="0"/>
                </a:spcBef>
                <a:spcAft>
                  <a:spcPct val="0"/>
                </a:spcAft>
              </a:pPr>
              <a:endParaRPr lang="nl-NL" sz="1600" i="1" dirty="0">
                <a:solidFill>
                  <a:srgbClr val="000000"/>
                </a:solidFill>
              </a:endParaRPr>
            </a:p>
            <a:p>
              <a:pPr eaLnBrk="0" fontAlgn="base" hangingPunct="0">
                <a:spcBef>
                  <a:spcPct val="0"/>
                </a:spcBef>
                <a:spcAft>
                  <a:spcPct val="0"/>
                </a:spcAft>
              </a:pPr>
              <a:r>
                <a:rPr lang="nl-NL" sz="1600" b="1" i="1" dirty="0">
                  <a:solidFill>
                    <a:srgbClr val="000000"/>
                  </a:solidFill>
                </a:rPr>
                <a:t>Optie 3: </a:t>
              </a:r>
              <a:r>
                <a:rPr lang="nl-NL" sz="1600" i="1" dirty="0">
                  <a:solidFill>
                    <a:srgbClr val="000000"/>
                  </a:solidFill>
                </a:rPr>
                <a:t>Overweeg vaste combinatie LABA/LAMA/ICS in de </a:t>
              </a:r>
              <a:r>
                <a:rPr lang="nl-NL" sz="1600" i="1" dirty="0" err="1">
                  <a:solidFill>
                    <a:srgbClr val="000000"/>
                  </a:solidFill>
                </a:rPr>
                <a:t>Ellipta</a:t>
              </a:r>
              <a:r>
                <a:rPr lang="nl-NL" sz="1600" i="1" dirty="0">
                  <a:solidFill>
                    <a:srgbClr val="000000"/>
                  </a:solidFill>
                </a:rPr>
                <a:t> indien het ICS volgens u niet gestaakt kan worden of als de patiënt bekend is met astma in de voorgeschiedenis. </a:t>
              </a:r>
            </a:p>
            <a:p>
              <a:pPr eaLnBrk="0" fontAlgn="base" hangingPunct="0">
                <a:spcBef>
                  <a:spcPct val="0"/>
                </a:spcBef>
                <a:spcAft>
                  <a:spcPct val="0"/>
                </a:spcAft>
              </a:pPr>
              <a:endParaRPr lang="nl-NL" sz="1600" i="1" dirty="0">
                <a:solidFill>
                  <a:srgbClr val="000000"/>
                </a:solidFill>
              </a:endParaRPr>
            </a:p>
            <a:p>
              <a:pPr eaLnBrk="0" fontAlgn="base" hangingPunct="0">
                <a:spcBef>
                  <a:spcPct val="0"/>
                </a:spcBef>
                <a:spcAft>
                  <a:spcPct val="0"/>
                </a:spcAft>
              </a:pPr>
              <a:endParaRPr lang="nl-NL" sz="1600" b="1" i="1" dirty="0">
                <a:solidFill>
                  <a:srgbClr val="000000"/>
                </a:solidFill>
              </a:endParaRPr>
            </a:p>
            <a:p>
              <a:pPr eaLnBrk="0" fontAlgn="base" hangingPunct="0">
                <a:spcBef>
                  <a:spcPct val="0"/>
                </a:spcBef>
                <a:spcAft>
                  <a:spcPct val="0"/>
                </a:spcAft>
              </a:pPr>
              <a:r>
                <a:rPr lang="nl-NL" sz="1600" b="1" i="1" dirty="0">
                  <a:solidFill>
                    <a:srgbClr val="000000"/>
                  </a:solidFill>
                </a:rPr>
                <a:t>Maakt u de keuze zelfstandig of na overleg longarts?</a:t>
              </a:r>
            </a:p>
            <a:p>
              <a:pPr eaLnBrk="0" fontAlgn="base" hangingPunct="0">
                <a:spcBef>
                  <a:spcPct val="0"/>
                </a:spcBef>
                <a:spcAft>
                  <a:spcPct val="0"/>
                </a:spcAft>
              </a:pPr>
              <a:endParaRPr lang="nl-NL" sz="1600" i="1" dirty="0">
                <a:solidFill>
                  <a:srgbClr val="000000"/>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6532" y="-71010"/>
              <a:ext cx="1745331" cy="11635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Titel 3"/>
          <p:cNvSpPr>
            <a:spLocks noGrp="1"/>
          </p:cNvSpPr>
          <p:nvPr>
            <p:ph type="title"/>
          </p:nvPr>
        </p:nvSpPr>
        <p:spPr>
          <a:xfrm>
            <a:off x="672000" y="359999"/>
            <a:ext cx="7838954" cy="1128831"/>
          </a:xfrm>
        </p:spPr>
        <p:txBody>
          <a:bodyPr vert="horz">
            <a:normAutofit/>
          </a:bodyPr>
          <a:lstStyle/>
          <a:p>
            <a:r>
              <a:rPr lang="nl-NL" dirty="0"/>
              <a:t>Overwegingen Casus COPD</a:t>
            </a:r>
            <a:br>
              <a:rPr lang="nl-NL" dirty="0"/>
            </a:br>
            <a:r>
              <a:rPr lang="nl-NL" sz="1600" dirty="0"/>
              <a:t>Let op: bij voorkeur weinig wisselen van type inhalator en patiënt heeft een inhalator uit de straat </a:t>
            </a:r>
            <a:r>
              <a:rPr lang="nl-NL" sz="1600" dirty="0" err="1"/>
              <a:t>Dikus</a:t>
            </a:r>
            <a:r>
              <a:rPr lang="nl-NL" sz="1600" dirty="0"/>
              <a:t>/</a:t>
            </a:r>
            <a:r>
              <a:rPr lang="nl-NL" sz="1600" dirty="0" err="1"/>
              <a:t>Ellipta</a:t>
            </a:r>
            <a:r>
              <a:rPr lang="nl-NL" sz="1600" dirty="0"/>
              <a:t> en uit de </a:t>
            </a:r>
            <a:r>
              <a:rPr lang="nl-NL" sz="1600" dirty="0" err="1"/>
              <a:t>Respimat</a:t>
            </a:r>
            <a:r>
              <a:rPr lang="nl-NL" sz="1600" dirty="0"/>
              <a:t>/</a:t>
            </a:r>
            <a:r>
              <a:rPr lang="nl-NL" sz="1600" dirty="0" err="1"/>
              <a:t>Redihaler</a:t>
            </a:r>
            <a:r>
              <a:rPr lang="nl-NL" sz="1600" dirty="0"/>
              <a:t> straat</a:t>
            </a:r>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8185" y="1922584"/>
            <a:ext cx="5558000" cy="2772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87056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Conclusie</a:t>
            </a:r>
          </a:p>
        </p:txBody>
      </p:sp>
      <p:sp>
        <p:nvSpPr>
          <p:cNvPr id="5" name="Tijdelijke aanduiding voor inhoud 4">
            <a:extLst>
              <a:ext uri="{FF2B5EF4-FFF2-40B4-BE49-F238E27FC236}">
                <a16:creationId xmlns:a16="http://schemas.microsoft.com/office/drawing/2014/main" id="{33451EA5-5367-A549-B470-CD5287118BFB}"/>
              </a:ext>
            </a:extLst>
          </p:cNvPr>
          <p:cNvSpPr>
            <a:spLocks noGrp="1"/>
          </p:cNvSpPr>
          <p:nvPr>
            <p:ph idx="1"/>
          </p:nvPr>
        </p:nvSpPr>
        <p:spPr>
          <a:xfrm>
            <a:off x="454767" y="1887415"/>
            <a:ext cx="11192404" cy="4232018"/>
          </a:xfrm>
        </p:spPr>
        <p:txBody>
          <a:bodyPr anchor="t"/>
          <a:lstStyle/>
          <a:p>
            <a:r>
              <a:rPr lang="nl-NL" dirty="0"/>
              <a:t>1 manier van voorschrijven in 1</a:t>
            </a:r>
            <a:r>
              <a:rPr lang="nl-NL" baseline="30000" dirty="0"/>
              <a:t>e</a:t>
            </a:r>
            <a:r>
              <a:rPr lang="nl-NL" dirty="0"/>
              <a:t>, 2</a:t>
            </a:r>
            <a:r>
              <a:rPr lang="nl-NL" baseline="30000" dirty="0"/>
              <a:t>e</a:t>
            </a:r>
            <a:r>
              <a:rPr lang="nl-NL" dirty="0"/>
              <a:t> en 3</a:t>
            </a:r>
            <a:r>
              <a:rPr lang="nl-NL" baseline="30000" dirty="0"/>
              <a:t>e</a:t>
            </a:r>
            <a:r>
              <a:rPr lang="nl-NL" dirty="0"/>
              <a:t> lijn</a:t>
            </a:r>
          </a:p>
          <a:p>
            <a:r>
              <a:rPr lang="nl-NL" dirty="0"/>
              <a:t>1 manier van ophogen of verlagen dosering medicatie in 1</a:t>
            </a:r>
            <a:r>
              <a:rPr lang="nl-NL" baseline="30000" dirty="0"/>
              <a:t>e</a:t>
            </a:r>
            <a:r>
              <a:rPr lang="nl-NL" dirty="0"/>
              <a:t>, 2</a:t>
            </a:r>
            <a:r>
              <a:rPr lang="nl-NL" baseline="30000" dirty="0"/>
              <a:t>e</a:t>
            </a:r>
            <a:r>
              <a:rPr lang="nl-NL" dirty="0"/>
              <a:t> en 3</a:t>
            </a:r>
            <a:r>
              <a:rPr lang="nl-NL" baseline="30000" dirty="0"/>
              <a:t>e</a:t>
            </a:r>
            <a:r>
              <a:rPr lang="nl-NL" dirty="0"/>
              <a:t> lijn</a:t>
            </a:r>
          </a:p>
          <a:p>
            <a:r>
              <a:rPr lang="nl-NL" dirty="0"/>
              <a:t>1 manier van inhalatie instructie in 1</a:t>
            </a:r>
            <a:r>
              <a:rPr lang="nl-NL" baseline="30000" dirty="0"/>
              <a:t>e</a:t>
            </a:r>
            <a:r>
              <a:rPr lang="nl-NL" dirty="0"/>
              <a:t>, 2</a:t>
            </a:r>
            <a:r>
              <a:rPr lang="nl-NL" baseline="30000" dirty="0"/>
              <a:t>e</a:t>
            </a:r>
            <a:r>
              <a:rPr lang="nl-NL" dirty="0"/>
              <a:t> en 3</a:t>
            </a:r>
            <a:r>
              <a:rPr lang="nl-NL" baseline="30000" dirty="0"/>
              <a:t>e</a:t>
            </a:r>
            <a:r>
              <a:rPr lang="nl-NL" dirty="0"/>
              <a:t> lijn</a:t>
            </a:r>
          </a:p>
          <a:p>
            <a:r>
              <a:rPr lang="nl-NL" dirty="0"/>
              <a:t>1 type inhalator per patiënt</a:t>
            </a:r>
          </a:p>
          <a:p>
            <a:endParaRPr lang="nl-NL" dirty="0"/>
          </a:p>
          <a:p>
            <a:r>
              <a:rPr lang="nl-NL" dirty="0"/>
              <a:t>Unieke samenwerking zowel over de lijnen heen als in aantallen patiënten</a:t>
            </a:r>
          </a:p>
          <a:p>
            <a:endParaRPr lang="nl-NL" dirty="0"/>
          </a:p>
          <a:p>
            <a:pPr marL="0" indent="0">
              <a:buNone/>
            </a:pPr>
            <a:r>
              <a:rPr lang="nl-NL" sz="4400" dirty="0"/>
              <a:t>Doen jullie mee?</a:t>
            </a:r>
          </a:p>
        </p:txBody>
      </p:sp>
    </p:spTree>
    <p:extLst>
      <p:ext uri="{BB962C8B-B14F-4D97-AF65-F5344CB8AC3E}">
        <p14:creationId xmlns:p14="http://schemas.microsoft.com/office/powerpoint/2010/main" val="1740081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r>
              <a:rPr lang="nl-NL" altLang="nl-NL"/>
              <a:t>Juist inhaleren is belangrijk</a:t>
            </a:r>
          </a:p>
        </p:txBody>
      </p:sp>
      <p:sp>
        <p:nvSpPr>
          <p:cNvPr id="21507" name="Tijdelijke aanduiding voor inhoud 2"/>
          <p:cNvSpPr>
            <a:spLocks noGrp="1"/>
          </p:cNvSpPr>
          <p:nvPr>
            <p:ph idx="1"/>
          </p:nvPr>
        </p:nvSpPr>
        <p:spPr>
          <a:xfrm>
            <a:off x="517847" y="3684589"/>
            <a:ext cx="8943975" cy="3173413"/>
          </a:xfrm>
        </p:spPr>
        <p:txBody>
          <a:bodyPr/>
          <a:lstStyle/>
          <a:p>
            <a:r>
              <a:rPr lang="nl-NL" altLang="nl-NL" dirty="0"/>
              <a:t>Onjuist gebruik gaf hogere CAT bij COPD patiënten</a:t>
            </a:r>
          </a:p>
          <a:p>
            <a:endParaRPr lang="nl-NL" altLang="nl-NL" dirty="0"/>
          </a:p>
          <a:p>
            <a:r>
              <a:rPr lang="nl-NL" altLang="nl-NL" dirty="0"/>
              <a:t>Onjuist gebruik gaf 30% meer kans op longaanval</a:t>
            </a:r>
          </a:p>
          <a:p>
            <a:endParaRPr lang="nl-NL" altLang="nl-NL" dirty="0"/>
          </a:p>
          <a:p>
            <a:r>
              <a:rPr lang="nl-NL" altLang="nl-NL" dirty="0"/>
              <a:t>Juist gebruik gaf betere FEV1</a:t>
            </a:r>
          </a:p>
          <a:p>
            <a:endParaRPr lang="nl-NL" altLang="nl-NL" dirty="0"/>
          </a:p>
          <a:p>
            <a:endParaRPr lang="nl-NL" altLang="nl-NL" dirty="0"/>
          </a:p>
        </p:txBody>
      </p:sp>
      <p:sp>
        <p:nvSpPr>
          <p:cNvPr id="21508" name="Tijdelijke aanduiding voor dianumm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10000"/>
              </a:lnSpc>
              <a:spcAft>
                <a:spcPct val="30000"/>
              </a:spcAft>
              <a:defRPr sz="2000" b="1">
                <a:solidFill>
                  <a:schemeClr val="tx1"/>
                </a:solidFill>
                <a:latin typeface="Arial" panose="020B0604020202020204" pitchFamily="34" charset="0"/>
              </a:defRPr>
            </a:lvl1pPr>
            <a:lvl2pPr marL="742950" indent="-285750" eaLnBrk="0" hangingPunct="0">
              <a:lnSpc>
                <a:spcPts val="2100"/>
              </a:lnSpc>
              <a:buFont typeface="Arial" panose="020B0604020202020204" pitchFamily="34" charset="0"/>
              <a:buChar char="-"/>
              <a:defRPr>
                <a:solidFill>
                  <a:schemeClr val="tx1"/>
                </a:solidFill>
                <a:latin typeface="Arial" panose="020B0604020202020204" pitchFamily="34" charset="0"/>
              </a:defRPr>
            </a:lvl2pPr>
            <a:lvl3pPr marL="1143000" indent="-228600" eaLnBrk="0" hangingPunct="0">
              <a:lnSpc>
                <a:spcPts val="2100"/>
              </a:lnSpc>
              <a:buChar char="•"/>
              <a:defRPr>
                <a:solidFill>
                  <a:schemeClr val="tx1"/>
                </a:solidFill>
                <a:latin typeface="Arial" panose="020B0604020202020204" pitchFamily="34" charset="0"/>
              </a:defRPr>
            </a:lvl3pPr>
            <a:lvl4pPr marL="16002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4pPr>
            <a:lvl5pPr marL="20574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Aft>
                <a:spcPct val="0"/>
              </a:spcAft>
            </a:pPr>
            <a:fld id="{56509DD7-E909-4B6D-BD7E-B3562B1357E3}" type="slidenum">
              <a:rPr lang="nl-NL" altLang="nl-NL" sz="900" b="0">
                <a:solidFill>
                  <a:srgbClr val="90BB23"/>
                </a:solidFill>
              </a:rPr>
              <a:pPr eaLnBrk="1" hangingPunct="1">
                <a:lnSpc>
                  <a:spcPct val="100000"/>
                </a:lnSpc>
                <a:spcAft>
                  <a:spcPct val="0"/>
                </a:spcAft>
              </a:pPr>
              <a:t>4</a:t>
            </a:fld>
            <a:endParaRPr lang="nl-NL" altLang="nl-NL" sz="900" b="0">
              <a:solidFill>
                <a:srgbClr val="90BB23"/>
              </a:solidFill>
            </a:endParaRPr>
          </a:p>
        </p:txBody>
      </p:sp>
      <p:pic>
        <p:nvPicPr>
          <p:cNvPr id="2150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215" y="1840708"/>
            <a:ext cx="4992687" cy="15668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15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5148" y="2533336"/>
            <a:ext cx="3575051" cy="4476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28475589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implementeren en afspraken</a:t>
            </a:r>
            <a:endParaRPr lang="en-GB" dirty="0"/>
          </a:p>
        </p:txBody>
      </p:sp>
      <p:sp>
        <p:nvSpPr>
          <p:cNvPr id="3" name="Tijdelijke aanduiding voor inhoud 2"/>
          <p:cNvSpPr>
            <a:spLocks noGrp="1"/>
          </p:cNvSpPr>
          <p:nvPr>
            <p:ph idx="1"/>
          </p:nvPr>
        </p:nvSpPr>
        <p:spPr/>
        <p:txBody>
          <a:bodyPr/>
          <a:lstStyle/>
          <a:p>
            <a:r>
              <a:rPr lang="nl-NL" dirty="0"/>
              <a:t>In eerste instantie is het formularium voor nieuwe patiënten maar kijk kritisch naar patiënten met meerdere device, die inhaleren namelijk bijna altijd fout! </a:t>
            </a:r>
          </a:p>
          <a:p>
            <a:r>
              <a:rPr lang="nl-NL" dirty="0"/>
              <a:t>Heeft iedereen een formulariumkaart? Anders is deze te vinden op </a:t>
            </a:r>
            <a:r>
              <a:rPr lang="nl-NL" dirty="0">
                <a:hlinkClick r:id="rId3"/>
              </a:rPr>
              <a:t>www.Trijn.Nu</a:t>
            </a:r>
            <a:endParaRPr lang="nl-NL" dirty="0"/>
          </a:p>
          <a:p>
            <a:r>
              <a:rPr lang="nl-NL" dirty="0"/>
              <a:t>Welke afspraken zijn er over de inhalatie instructie, wie doet wat, hoe vaak en met welke materialen</a:t>
            </a:r>
          </a:p>
          <a:p>
            <a:r>
              <a:rPr lang="nl-NL" dirty="0"/>
              <a:t>Beschikken huisartsen en apotheken over placebomateriaal passend bij het formularium?</a:t>
            </a:r>
          </a:p>
          <a:p>
            <a:r>
              <a:rPr lang="nl-NL" dirty="0"/>
              <a:t>Activatie als EVS in </a:t>
            </a:r>
            <a:r>
              <a:rPr lang="nl-NL" dirty="0" err="1"/>
              <a:t>Medicom</a:t>
            </a:r>
            <a:r>
              <a:rPr lang="nl-NL" dirty="0"/>
              <a:t> mogelijk</a:t>
            </a:r>
            <a:endParaRPr lang="en-GB" dirty="0"/>
          </a:p>
        </p:txBody>
      </p:sp>
    </p:spTree>
    <p:extLst>
      <p:ext uri="{BB962C8B-B14F-4D97-AF65-F5344CB8AC3E}">
        <p14:creationId xmlns:p14="http://schemas.microsoft.com/office/powerpoint/2010/main" val="6119188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a:t>
            </a:r>
            <a:r>
              <a:rPr lang="nl-NL" dirty="0" err="1"/>
              <a:t>ctivatie</a:t>
            </a:r>
            <a:r>
              <a:rPr lang="nl-NL" dirty="0"/>
              <a:t> in </a:t>
            </a:r>
            <a:r>
              <a:rPr lang="nl-NL" dirty="0" err="1"/>
              <a:t>Medicom</a:t>
            </a:r>
            <a:endParaRPr lang="en-GB" dirty="0"/>
          </a:p>
        </p:txBody>
      </p:sp>
      <p:sp>
        <p:nvSpPr>
          <p:cNvPr id="3" name="Tijdelijke aanduiding voor inhoud 2"/>
          <p:cNvSpPr>
            <a:spLocks noGrp="1"/>
          </p:cNvSpPr>
          <p:nvPr>
            <p:ph idx="1"/>
          </p:nvPr>
        </p:nvSpPr>
        <p:spPr>
          <a:xfrm>
            <a:off x="454767" y="1634492"/>
            <a:ext cx="11192404" cy="2652695"/>
          </a:xfrm>
        </p:spPr>
        <p:txBody>
          <a:bodyPr/>
          <a:lstStyle/>
          <a:p>
            <a:r>
              <a:rPr lang="nl-NL" dirty="0"/>
              <a:t>De clusterbeheerder activeert het EVS voor zijn cluster -&gt; zie voor handleiding </a:t>
            </a:r>
            <a:r>
              <a:rPr lang="nl-NL" dirty="0">
                <a:hlinkClick r:id="rId3"/>
              </a:rPr>
              <a:t>www.Trijn.Nu</a:t>
            </a:r>
            <a:endParaRPr lang="nl-NL" dirty="0"/>
          </a:p>
          <a:p>
            <a:r>
              <a:rPr lang="nl-NL" dirty="0"/>
              <a:t>Hierna hebben zorgverleners bij </a:t>
            </a:r>
            <a:r>
              <a:rPr lang="nl-NL" dirty="0" err="1"/>
              <a:t>patienten</a:t>
            </a:r>
            <a:r>
              <a:rPr lang="nl-NL" dirty="0"/>
              <a:t>&gt;18 jaar toegang tot het regionale formularium via het EVS.</a:t>
            </a:r>
          </a:p>
          <a:p>
            <a:r>
              <a:rPr lang="nl-NL" dirty="0"/>
              <a:t> Let op!</a:t>
            </a:r>
          </a:p>
          <a:p>
            <a:endParaRPr lang="en-GB" dirty="0"/>
          </a:p>
        </p:txBody>
      </p:sp>
      <p:pic>
        <p:nvPicPr>
          <p:cNvPr id="5" name="Afbeelding 4">
            <a:extLst>
              <a:ext uri="{FF2B5EF4-FFF2-40B4-BE49-F238E27FC236}">
                <a16:creationId xmlns:a16="http://schemas.microsoft.com/office/drawing/2014/main" id="{0FB8C56D-9E07-41F0-9D72-A0DFEAD86318}"/>
              </a:ext>
            </a:extLst>
          </p:cNvPr>
          <p:cNvPicPr>
            <a:picLocks noChangeAspect="1"/>
          </p:cNvPicPr>
          <p:nvPr/>
        </p:nvPicPr>
        <p:blipFill>
          <a:blip r:embed="rId4"/>
          <a:stretch>
            <a:fillRect/>
          </a:stretch>
        </p:blipFill>
        <p:spPr>
          <a:xfrm>
            <a:off x="3026372" y="3112464"/>
            <a:ext cx="5419725" cy="3181350"/>
          </a:xfrm>
          <a:prstGeom prst="rect">
            <a:avLst/>
          </a:prstGeom>
        </p:spPr>
      </p:pic>
    </p:spTree>
    <p:extLst>
      <p:ext uri="{BB962C8B-B14F-4D97-AF65-F5344CB8AC3E}">
        <p14:creationId xmlns:p14="http://schemas.microsoft.com/office/powerpoint/2010/main" val="21101856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2369" y="1775803"/>
            <a:ext cx="4484688" cy="4484688"/>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8679" y="3275501"/>
            <a:ext cx="4265754" cy="1753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42937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DANK U</a:t>
            </a:r>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33908755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p:txBody>
          <a:bodyPr/>
          <a:lstStyle/>
          <a:p>
            <a:pPr eaLnBrk="1" hangingPunct="1"/>
            <a:r>
              <a:rPr lang="nl-NL" altLang="nl-NL" dirty="0"/>
              <a:t>Juist inhaleren is lastig, zeker met meerdere </a:t>
            </a:r>
            <a:r>
              <a:rPr lang="nl-NL" altLang="nl-NL" dirty="0" err="1"/>
              <a:t>devices</a:t>
            </a:r>
            <a:r>
              <a:rPr lang="nl-NL" altLang="nl-NL" dirty="0"/>
              <a:t>!</a:t>
            </a:r>
          </a:p>
        </p:txBody>
      </p:sp>
      <p:sp>
        <p:nvSpPr>
          <p:cNvPr id="22531" name="Tijdelijke aanduiding voor inhoud 2"/>
          <p:cNvSpPr>
            <a:spLocks noGrp="1"/>
          </p:cNvSpPr>
          <p:nvPr>
            <p:ph idx="1"/>
          </p:nvPr>
        </p:nvSpPr>
        <p:spPr>
          <a:xfrm>
            <a:off x="569070" y="2478885"/>
            <a:ext cx="8943975" cy="4433887"/>
          </a:xfrm>
        </p:spPr>
        <p:txBody>
          <a:bodyPr/>
          <a:lstStyle/>
          <a:p>
            <a:r>
              <a:rPr lang="nl-NL" altLang="nl-NL" dirty="0"/>
              <a:t>1 inhalator: 68% juist gebruik</a:t>
            </a:r>
          </a:p>
          <a:p>
            <a:endParaRPr lang="nl-NL" altLang="nl-NL" dirty="0"/>
          </a:p>
          <a:p>
            <a:r>
              <a:rPr lang="nl-NL" altLang="nl-NL" dirty="0"/>
              <a:t>Verschillende inhalatoren 54% juist gebruik</a:t>
            </a:r>
          </a:p>
        </p:txBody>
      </p:sp>
      <p:pic>
        <p:nvPicPr>
          <p:cNvPr id="225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617" y="1906589"/>
            <a:ext cx="9286875"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70" y="3007679"/>
            <a:ext cx="316706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jdelijke aanduiding voor inhoud 2"/>
          <p:cNvSpPr txBox="1">
            <a:spLocks/>
          </p:cNvSpPr>
          <p:nvPr/>
        </p:nvSpPr>
        <p:spPr>
          <a:xfrm>
            <a:off x="4278631" y="3801114"/>
            <a:ext cx="8915400" cy="2811463"/>
          </a:xfrm>
          <a:prstGeom prst="rect">
            <a:avLst/>
          </a:prstGeom>
        </p:spPr>
        <p:txBody>
          <a:bodyPr>
            <a:normAutofit/>
          </a:bodyPr>
          <a:lstStyle/>
          <a:p>
            <a:pPr marL="342900" indent="-342900">
              <a:spcBef>
                <a:spcPct val="20000"/>
              </a:spcBef>
              <a:buFont typeface="Arial" pitchFamily="34" charset="0"/>
              <a:buChar char="•"/>
              <a:defRPr/>
            </a:pPr>
            <a:endParaRPr lang="nl-NL" sz="2000" dirty="0">
              <a:solidFill>
                <a:srgbClr val="000000"/>
              </a:solidFill>
            </a:endParaRPr>
          </a:p>
        </p:txBody>
      </p:sp>
    </p:spTree>
    <p:extLst>
      <p:ext uri="{BB962C8B-B14F-4D97-AF65-F5344CB8AC3E}">
        <p14:creationId xmlns:p14="http://schemas.microsoft.com/office/powerpoint/2010/main" val="4273931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p:txBody>
          <a:bodyPr/>
          <a:lstStyle/>
          <a:p>
            <a:pPr eaLnBrk="1" hangingPunct="1"/>
            <a:r>
              <a:rPr lang="nl-NL" altLang="nl-NL"/>
              <a:t>Onjuist gebruik verhoogt ziektelast en kosten</a:t>
            </a:r>
          </a:p>
        </p:txBody>
      </p:sp>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353" y="1834198"/>
            <a:ext cx="5721351"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5229" y="2738755"/>
            <a:ext cx="3071812"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jdelijke aanduiding voor inhoud 2"/>
          <p:cNvSpPr txBox="1">
            <a:spLocks/>
          </p:cNvSpPr>
          <p:nvPr/>
        </p:nvSpPr>
        <p:spPr>
          <a:xfrm>
            <a:off x="421640" y="3327083"/>
            <a:ext cx="8915400" cy="3359150"/>
          </a:xfrm>
          <a:prstGeom prst="rect">
            <a:avLst/>
          </a:prstGeom>
        </p:spPr>
        <p:txBody>
          <a:bodyPr>
            <a:normAutofit/>
          </a:bodyPr>
          <a:lstStyle/>
          <a:p>
            <a:pPr marL="342900" indent="-342900">
              <a:spcBef>
                <a:spcPct val="20000"/>
              </a:spcBef>
              <a:buFont typeface="Arial" panose="020B0604020202020204" pitchFamily="34" charset="0"/>
              <a:buChar char="•"/>
              <a:defRPr/>
            </a:pPr>
            <a:endParaRPr lang="nl-NL" sz="2000" dirty="0">
              <a:solidFill>
                <a:srgbClr val="000000"/>
              </a:solidFill>
            </a:endParaRPr>
          </a:p>
        </p:txBody>
      </p:sp>
      <p:sp>
        <p:nvSpPr>
          <p:cNvPr id="7" name="Tijdelijke aanduiding voor inhoud 2"/>
          <p:cNvSpPr>
            <a:spLocks noGrp="1"/>
          </p:cNvSpPr>
          <p:nvPr>
            <p:ph idx="1"/>
          </p:nvPr>
        </p:nvSpPr>
        <p:spPr>
          <a:xfrm>
            <a:off x="407354" y="3328037"/>
            <a:ext cx="8943975" cy="3173413"/>
          </a:xfrm>
        </p:spPr>
        <p:txBody>
          <a:bodyPr/>
          <a:lstStyle/>
          <a:p>
            <a:pPr marL="0" indent="0">
              <a:buNone/>
            </a:pPr>
            <a:r>
              <a:rPr lang="nl-NL" altLang="nl-NL" dirty="0"/>
              <a:t>Patiënten die meerdere inhalatoren gebruikten hadden:</a:t>
            </a:r>
          </a:p>
          <a:p>
            <a:r>
              <a:rPr lang="nl-NL" altLang="nl-NL" dirty="0"/>
              <a:t>Meer longaanvallen </a:t>
            </a:r>
          </a:p>
          <a:p>
            <a:r>
              <a:rPr lang="nl-NL" altLang="nl-NL" dirty="0"/>
              <a:t>Meer ziekenhuisopnames </a:t>
            </a:r>
          </a:p>
          <a:p>
            <a:r>
              <a:rPr lang="nl-NL" altLang="nl-NL" dirty="0"/>
              <a:t>Meer SEH bezoeken </a:t>
            </a:r>
          </a:p>
          <a:p>
            <a:r>
              <a:rPr lang="nl-NL" altLang="nl-NL" dirty="0"/>
              <a:t>Meer polibezoeken </a:t>
            </a:r>
          </a:p>
          <a:p>
            <a:r>
              <a:rPr lang="nl-NL" altLang="nl-NL" dirty="0"/>
              <a:t>Hogere kosten</a:t>
            </a:r>
          </a:p>
          <a:p>
            <a:endParaRPr lang="nl-NL" altLang="nl-NL" dirty="0"/>
          </a:p>
          <a:p>
            <a:endParaRPr lang="nl-NL" altLang="nl-NL" dirty="0"/>
          </a:p>
        </p:txBody>
      </p:sp>
    </p:spTree>
    <p:extLst>
      <p:ext uri="{BB962C8B-B14F-4D97-AF65-F5344CB8AC3E}">
        <p14:creationId xmlns:p14="http://schemas.microsoft.com/office/powerpoint/2010/main" val="269352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p:txBody>
          <a:bodyPr/>
          <a:lstStyle/>
          <a:p>
            <a:pPr eaLnBrk="1" hangingPunct="1"/>
            <a:r>
              <a:rPr lang="nl-NL" altLang="nl-NL" dirty="0"/>
              <a:t>Daling therapietrouw bij meerdere inhalatoren-&gt; combineren</a:t>
            </a:r>
          </a:p>
        </p:txBody>
      </p:sp>
      <p:sp>
        <p:nvSpPr>
          <p:cNvPr id="24579" name="Tijdelijke aanduiding voor inhoud 2"/>
          <p:cNvSpPr>
            <a:spLocks noGrp="1"/>
          </p:cNvSpPr>
          <p:nvPr>
            <p:ph idx="1"/>
          </p:nvPr>
        </p:nvSpPr>
        <p:spPr>
          <a:xfrm>
            <a:off x="484559" y="4462306"/>
            <a:ext cx="8915400" cy="1603375"/>
          </a:xfrm>
        </p:spPr>
        <p:txBody>
          <a:bodyPr/>
          <a:lstStyle/>
          <a:p>
            <a:pPr marL="342900" indent="-342900">
              <a:buFontTx/>
              <a:buChar char="•"/>
            </a:pPr>
            <a:r>
              <a:rPr lang="nl-NL" altLang="nl-NL" dirty="0"/>
              <a:t>Hoger risico op staken medicatie </a:t>
            </a:r>
          </a:p>
          <a:p>
            <a:pPr marL="342900" indent="-342900">
              <a:buFontTx/>
              <a:buChar char="•"/>
            </a:pPr>
            <a:r>
              <a:rPr lang="nl-NL" altLang="nl-NL" dirty="0"/>
              <a:t>Minder therapietrouw (51% </a:t>
            </a:r>
            <a:r>
              <a:rPr lang="nl-NL" altLang="nl-NL" dirty="0" err="1"/>
              <a:t>vs</a:t>
            </a:r>
            <a:r>
              <a:rPr lang="nl-NL" altLang="nl-NL" dirty="0"/>
              <a:t> 55% gebruik)</a:t>
            </a:r>
          </a:p>
          <a:p>
            <a:pPr marL="342900" indent="-342900">
              <a:buFontTx/>
              <a:buChar char="•"/>
            </a:pPr>
            <a:r>
              <a:rPr lang="nl-NL" altLang="nl-NL" dirty="0"/>
              <a:t>Zowel in groep met veel en met weinig ziekte controle</a:t>
            </a:r>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550" y="1823879"/>
            <a:ext cx="7161213"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560" y="4001928"/>
            <a:ext cx="43132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7247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69" y="2070102"/>
            <a:ext cx="7321551"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969" y="3251362"/>
            <a:ext cx="4044951"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jdelijke aanduiding voor inhoud 2"/>
          <p:cNvSpPr txBox="1">
            <a:spLocks/>
          </p:cNvSpPr>
          <p:nvPr/>
        </p:nvSpPr>
        <p:spPr>
          <a:xfrm>
            <a:off x="1638300" y="3433763"/>
            <a:ext cx="8915400" cy="2692400"/>
          </a:xfrm>
          <a:prstGeom prst="rect">
            <a:avLst/>
          </a:prstGeom>
        </p:spPr>
        <p:txBody>
          <a:bodyPr>
            <a:normAutofit/>
          </a:bodyPr>
          <a:lstStyle/>
          <a:p>
            <a:pPr marL="342900" indent="-342900">
              <a:spcBef>
                <a:spcPct val="20000"/>
              </a:spcBef>
              <a:buFont typeface="Arial" pitchFamily="34" charset="0"/>
              <a:buChar char="•"/>
              <a:defRPr/>
            </a:pPr>
            <a:endParaRPr lang="nl-NL" sz="2000" dirty="0">
              <a:solidFill>
                <a:srgbClr val="000000"/>
              </a:solidFill>
            </a:endParaRPr>
          </a:p>
        </p:txBody>
      </p:sp>
      <p:sp>
        <p:nvSpPr>
          <p:cNvPr id="25605" name="Titel 1"/>
          <p:cNvSpPr>
            <a:spLocks noGrp="1"/>
          </p:cNvSpPr>
          <p:nvPr>
            <p:ph type="title"/>
          </p:nvPr>
        </p:nvSpPr>
        <p:spPr>
          <a:xfrm>
            <a:off x="500381" y="575630"/>
            <a:ext cx="11055351" cy="877887"/>
          </a:xfrm>
        </p:spPr>
        <p:txBody>
          <a:bodyPr vert="horz">
            <a:normAutofit fontScale="90000"/>
          </a:bodyPr>
          <a:lstStyle/>
          <a:p>
            <a:pPr eaLnBrk="1" hangingPunct="1"/>
            <a:r>
              <a:rPr lang="nl-NL" altLang="nl-NL" dirty="0"/>
              <a:t>Verschillende inhalatie technieken verhogen risico bij </a:t>
            </a:r>
            <a:br>
              <a:rPr lang="nl-NL" altLang="nl-NL" dirty="0"/>
            </a:br>
            <a:r>
              <a:rPr lang="nl-NL" altLang="nl-NL" dirty="0"/>
              <a:t>COPD patiënten </a:t>
            </a:r>
          </a:p>
        </p:txBody>
      </p:sp>
      <p:sp>
        <p:nvSpPr>
          <p:cNvPr id="7" name="Tijdelijke aanduiding voor inhoud 2"/>
          <p:cNvSpPr>
            <a:spLocks noGrp="1"/>
          </p:cNvSpPr>
          <p:nvPr>
            <p:ph idx="1"/>
          </p:nvPr>
        </p:nvSpPr>
        <p:spPr>
          <a:xfrm>
            <a:off x="498794" y="3193258"/>
            <a:ext cx="8943975" cy="3173413"/>
          </a:xfrm>
        </p:spPr>
        <p:txBody>
          <a:bodyPr/>
          <a:lstStyle/>
          <a:p>
            <a:pPr marL="342900" indent="-342900">
              <a:spcBef>
                <a:spcPct val="20000"/>
              </a:spcBef>
              <a:buFont typeface="Arial" pitchFamily="34" charset="0"/>
              <a:buChar char="•"/>
              <a:defRPr/>
            </a:pPr>
            <a:r>
              <a:rPr lang="nl-NL" dirty="0"/>
              <a:t>1 inhalator cohort:</a:t>
            </a:r>
          </a:p>
          <a:p>
            <a:pPr marL="800100" lvl="1" indent="-342900">
              <a:spcBef>
                <a:spcPct val="20000"/>
              </a:spcBef>
              <a:buFont typeface="Arial" pitchFamily="34" charset="0"/>
              <a:buChar char="•"/>
              <a:defRPr/>
            </a:pPr>
            <a:r>
              <a:rPr lang="nl-NL" sz="2000" dirty="0"/>
              <a:t>Lager risico op longaanval </a:t>
            </a:r>
          </a:p>
          <a:p>
            <a:pPr marL="800100" lvl="1" indent="-342900">
              <a:spcBef>
                <a:spcPct val="20000"/>
              </a:spcBef>
              <a:buFont typeface="Arial" pitchFamily="34" charset="0"/>
              <a:buChar char="•"/>
              <a:defRPr/>
            </a:pPr>
            <a:r>
              <a:rPr lang="nl-NL" sz="2000" dirty="0"/>
              <a:t>Lagere kans om hoge dosis SABA te gebruiken</a:t>
            </a:r>
          </a:p>
          <a:p>
            <a:endParaRPr lang="nl-NL" altLang="nl-NL" dirty="0"/>
          </a:p>
          <a:p>
            <a:endParaRPr lang="nl-NL" altLang="nl-NL" dirty="0"/>
          </a:p>
        </p:txBody>
      </p:sp>
    </p:spTree>
    <p:extLst>
      <p:ext uri="{BB962C8B-B14F-4D97-AF65-F5344CB8AC3E}">
        <p14:creationId xmlns:p14="http://schemas.microsoft.com/office/powerpoint/2010/main" val="601348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reeform 2"/>
          <p:cNvSpPr>
            <a:spLocks/>
          </p:cNvSpPr>
          <p:nvPr/>
        </p:nvSpPr>
        <p:spPr bwMode="auto">
          <a:xfrm>
            <a:off x="4702709" y="2032769"/>
            <a:ext cx="2663481" cy="2537857"/>
          </a:xfrm>
          <a:custGeom>
            <a:avLst/>
            <a:gdLst>
              <a:gd name="T0" fmla="*/ 0 w 2193"/>
              <a:gd name="T1" fmla="*/ 0 h 1697"/>
              <a:gd name="T2" fmla="*/ 0 w 2193"/>
              <a:gd name="T3" fmla="*/ 2147483647 h 1697"/>
              <a:gd name="T4" fmla="*/ 2147483647 w 2193"/>
              <a:gd name="T5" fmla="*/ 2147483647 h 1697"/>
              <a:gd name="T6" fmla="*/ 2147483647 w 2193"/>
              <a:gd name="T7" fmla="*/ 2147483647 h 1697"/>
              <a:gd name="T8" fmla="*/ 2147483647 w 2193"/>
              <a:gd name="T9" fmla="*/ 2147483647 h 1697"/>
              <a:gd name="T10" fmla="*/ 2147483647 w 2193"/>
              <a:gd name="T11" fmla="*/ 2147483647 h 1697"/>
              <a:gd name="T12" fmla="*/ 2147483647 w 2193"/>
              <a:gd name="T13" fmla="*/ 2147483647 h 1697"/>
              <a:gd name="T14" fmla="*/ 2147483647 w 2193"/>
              <a:gd name="T15" fmla="*/ 2147483647 h 1697"/>
              <a:gd name="T16" fmla="*/ 2147483647 w 2193"/>
              <a:gd name="T17" fmla="*/ 2147483647 h 1697"/>
              <a:gd name="T18" fmla="*/ 2147483647 w 2193"/>
              <a:gd name="T19" fmla="*/ 2147483647 h 1697"/>
              <a:gd name="T20" fmla="*/ 2147483647 w 2193"/>
              <a:gd name="T21" fmla="*/ 2147483647 h 1697"/>
              <a:gd name="T22" fmla="*/ 2147483647 w 2193"/>
              <a:gd name="T23" fmla="*/ 2147483647 h 1697"/>
              <a:gd name="T24" fmla="*/ 2147483647 w 2193"/>
              <a:gd name="T25" fmla="*/ 2147483647 h 1697"/>
              <a:gd name="T26" fmla="*/ 2147483647 w 2193"/>
              <a:gd name="T27" fmla="*/ 2147483647 h 1697"/>
              <a:gd name="T28" fmla="*/ 2147483647 w 2193"/>
              <a:gd name="T29" fmla="*/ 2147483647 h 1697"/>
              <a:gd name="T30" fmla="*/ 2147483647 w 2193"/>
              <a:gd name="T31" fmla="*/ 2147483647 h 1697"/>
              <a:gd name="T32" fmla="*/ 2147483647 w 2193"/>
              <a:gd name="T33" fmla="*/ 2147483647 h 1697"/>
              <a:gd name="T34" fmla="*/ 2147483647 w 2193"/>
              <a:gd name="T35" fmla="*/ 2147483647 h 1697"/>
              <a:gd name="T36" fmla="*/ 2147483647 w 2193"/>
              <a:gd name="T37" fmla="*/ 2147483647 h 1697"/>
              <a:gd name="T38" fmla="*/ 2147483647 w 2193"/>
              <a:gd name="T39" fmla="*/ 2147483647 h 1697"/>
              <a:gd name="T40" fmla="*/ 2147483647 w 2193"/>
              <a:gd name="T41" fmla="*/ 2147483647 h 1697"/>
              <a:gd name="T42" fmla="*/ 2147483647 w 2193"/>
              <a:gd name="T43" fmla="*/ 2147483647 h 1697"/>
              <a:gd name="T44" fmla="*/ 2147483647 w 2193"/>
              <a:gd name="T45" fmla="*/ 2147483647 h 1697"/>
              <a:gd name="T46" fmla="*/ 2147483647 w 2193"/>
              <a:gd name="T47" fmla="*/ 2147483647 h 1697"/>
              <a:gd name="T48" fmla="*/ 2147483647 w 2193"/>
              <a:gd name="T49" fmla="*/ 2147483647 h 1697"/>
              <a:gd name="T50" fmla="*/ 2147483647 w 2193"/>
              <a:gd name="T51" fmla="*/ 2147483647 h 1697"/>
              <a:gd name="T52" fmla="*/ 2147483647 w 2193"/>
              <a:gd name="T53" fmla="*/ 2147483647 h 1697"/>
              <a:gd name="T54" fmla="*/ 2147483647 w 2193"/>
              <a:gd name="T55" fmla="*/ 2147483647 h 1697"/>
              <a:gd name="T56" fmla="*/ 2147483647 w 2193"/>
              <a:gd name="T57" fmla="*/ 2147483647 h 1697"/>
              <a:gd name="T58" fmla="*/ 2147483647 w 2193"/>
              <a:gd name="T59" fmla="*/ 2147483647 h 1697"/>
              <a:gd name="T60" fmla="*/ 2147483647 w 2193"/>
              <a:gd name="T61" fmla="*/ 2147483647 h 1697"/>
              <a:gd name="T62" fmla="*/ 2147483647 w 2193"/>
              <a:gd name="T63" fmla="*/ 2147483647 h 1697"/>
              <a:gd name="T64" fmla="*/ 2147483647 w 2193"/>
              <a:gd name="T65" fmla="*/ 2147483647 h 1697"/>
              <a:gd name="T66" fmla="*/ 2147483647 w 2193"/>
              <a:gd name="T67" fmla="*/ 2147483647 h 1697"/>
              <a:gd name="T68" fmla="*/ 2147483647 w 2193"/>
              <a:gd name="T69" fmla="*/ 2147483647 h 1697"/>
              <a:gd name="T70" fmla="*/ 2147483647 w 2193"/>
              <a:gd name="T71" fmla="*/ 2147483647 h 1697"/>
              <a:gd name="T72" fmla="*/ 2147483647 w 2193"/>
              <a:gd name="T73" fmla="*/ 2147483647 h 1697"/>
              <a:gd name="T74" fmla="*/ 2147483647 w 2193"/>
              <a:gd name="T75" fmla="*/ 2147483647 h 1697"/>
              <a:gd name="T76" fmla="*/ 2147483647 w 2193"/>
              <a:gd name="T77" fmla="*/ 2147483647 h 1697"/>
              <a:gd name="T78" fmla="*/ 2147483647 w 2193"/>
              <a:gd name="T79" fmla="*/ 2147483647 h 1697"/>
              <a:gd name="T80" fmla="*/ 2147483647 w 2193"/>
              <a:gd name="T81" fmla="*/ 2147483647 h 1697"/>
              <a:gd name="T82" fmla="*/ 2147483647 w 2193"/>
              <a:gd name="T83" fmla="*/ 2147483647 h 16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93"/>
              <a:gd name="T127" fmla="*/ 0 h 1697"/>
              <a:gd name="T128" fmla="*/ 2193 w 2193"/>
              <a:gd name="T129" fmla="*/ 1697 h 16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93" h="1697">
                <a:moveTo>
                  <a:pt x="0" y="0"/>
                </a:moveTo>
                <a:lnTo>
                  <a:pt x="0" y="199"/>
                </a:lnTo>
                <a:lnTo>
                  <a:pt x="171" y="199"/>
                </a:lnTo>
                <a:lnTo>
                  <a:pt x="171" y="248"/>
                </a:lnTo>
                <a:lnTo>
                  <a:pt x="222" y="248"/>
                </a:lnTo>
                <a:lnTo>
                  <a:pt x="222" y="322"/>
                </a:lnTo>
                <a:lnTo>
                  <a:pt x="334" y="322"/>
                </a:lnTo>
                <a:lnTo>
                  <a:pt x="334" y="385"/>
                </a:lnTo>
                <a:lnTo>
                  <a:pt x="418" y="385"/>
                </a:lnTo>
                <a:lnTo>
                  <a:pt x="418" y="692"/>
                </a:lnTo>
                <a:lnTo>
                  <a:pt x="489" y="692"/>
                </a:lnTo>
                <a:lnTo>
                  <a:pt x="489" y="770"/>
                </a:lnTo>
                <a:lnTo>
                  <a:pt x="708" y="770"/>
                </a:lnTo>
                <a:lnTo>
                  <a:pt x="708" y="836"/>
                </a:lnTo>
                <a:lnTo>
                  <a:pt x="745" y="836"/>
                </a:lnTo>
                <a:lnTo>
                  <a:pt x="745" y="899"/>
                </a:lnTo>
                <a:lnTo>
                  <a:pt x="901" y="899"/>
                </a:lnTo>
                <a:lnTo>
                  <a:pt x="901" y="970"/>
                </a:lnTo>
                <a:lnTo>
                  <a:pt x="939" y="970"/>
                </a:lnTo>
                <a:lnTo>
                  <a:pt x="939" y="1021"/>
                </a:lnTo>
                <a:lnTo>
                  <a:pt x="984" y="1021"/>
                </a:lnTo>
                <a:lnTo>
                  <a:pt x="984" y="1084"/>
                </a:lnTo>
                <a:lnTo>
                  <a:pt x="1054" y="1084"/>
                </a:lnTo>
                <a:lnTo>
                  <a:pt x="1054" y="1141"/>
                </a:lnTo>
                <a:lnTo>
                  <a:pt x="1072" y="1141"/>
                </a:lnTo>
                <a:lnTo>
                  <a:pt x="1072" y="1159"/>
                </a:lnTo>
                <a:lnTo>
                  <a:pt x="1095" y="1160"/>
                </a:lnTo>
                <a:lnTo>
                  <a:pt x="1095" y="1210"/>
                </a:lnTo>
                <a:lnTo>
                  <a:pt x="1156" y="1211"/>
                </a:lnTo>
                <a:lnTo>
                  <a:pt x="1156" y="1279"/>
                </a:lnTo>
                <a:lnTo>
                  <a:pt x="1203" y="1279"/>
                </a:lnTo>
                <a:lnTo>
                  <a:pt x="1203" y="1342"/>
                </a:lnTo>
                <a:lnTo>
                  <a:pt x="1471" y="1342"/>
                </a:lnTo>
                <a:lnTo>
                  <a:pt x="1471" y="1426"/>
                </a:lnTo>
                <a:lnTo>
                  <a:pt x="1738" y="1426"/>
                </a:lnTo>
                <a:lnTo>
                  <a:pt x="1738" y="1481"/>
                </a:lnTo>
                <a:lnTo>
                  <a:pt x="1866" y="1481"/>
                </a:lnTo>
                <a:lnTo>
                  <a:pt x="1866" y="1544"/>
                </a:lnTo>
                <a:lnTo>
                  <a:pt x="2058" y="1544"/>
                </a:lnTo>
                <a:lnTo>
                  <a:pt x="2058" y="1631"/>
                </a:lnTo>
                <a:lnTo>
                  <a:pt x="2193" y="1631"/>
                </a:lnTo>
                <a:lnTo>
                  <a:pt x="2193" y="1697"/>
                </a:ln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107287" tIns="53643" rIns="107287" bIns="53643"/>
          <a:lstStyle/>
          <a:p>
            <a:endParaRPr lang="nl-NL">
              <a:solidFill>
                <a:srgbClr val="000000"/>
              </a:solidFill>
            </a:endParaRPr>
          </a:p>
        </p:txBody>
      </p:sp>
      <p:sp>
        <p:nvSpPr>
          <p:cNvPr id="26627" name="Freeform 3"/>
          <p:cNvSpPr>
            <a:spLocks/>
          </p:cNvSpPr>
          <p:nvPr/>
        </p:nvSpPr>
        <p:spPr bwMode="auto">
          <a:xfrm>
            <a:off x="4488212" y="1978321"/>
            <a:ext cx="2863875" cy="922722"/>
          </a:xfrm>
          <a:custGeom>
            <a:avLst/>
            <a:gdLst>
              <a:gd name="T0" fmla="*/ 0 w 2357"/>
              <a:gd name="T1" fmla="*/ 0 h 617"/>
              <a:gd name="T2" fmla="*/ 2147483647 w 2357"/>
              <a:gd name="T3" fmla="*/ 0 h 617"/>
              <a:gd name="T4" fmla="*/ 2147483647 w 2357"/>
              <a:gd name="T5" fmla="*/ 2147483647 h 617"/>
              <a:gd name="T6" fmla="*/ 2147483647 w 2357"/>
              <a:gd name="T7" fmla="*/ 2147483647 h 617"/>
              <a:gd name="T8" fmla="*/ 2147483647 w 2357"/>
              <a:gd name="T9" fmla="*/ 2147483647 h 617"/>
              <a:gd name="T10" fmla="*/ 2147483647 w 2357"/>
              <a:gd name="T11" fmla="*/ 2147483647 h 617"/>
              <a:gd name="T12" fmla="*/ 2147483647 w 2357"/>
              <a:gd name="T13" fmla="*/ 2147483647 h 617"/>
              <a:gd name="T14" fmla="*/ 2147483647 w 2357"/>
              <a:gd name="T15" fmla="*/ 2147483647 h 617"/>
              <a:gd name="T16" fmla="*/ 2147483647 w 2357"/>
              <a:gd name="T17" fmla="*/ 2147483647 h 617"/>
              <a:gd name="T18" fmla="*/ 2147483647 w 2357"/>
              <a:gd name="T19" fmla="*/ 2147483647 h 617"/>
              <a:gd name="T20" fmla="*/ 2147483647 w 2357"/>
              <a:gd name="T21" fmla="*/ 2147483647 h 617"/>
              <a:gd name="T22" fmla="*/ 2147483647 w 2357"/>
              <a:gd name="T23" fmla="*/ 2147483647 h 617"/>
              <a:gd name="T24" fmla="*/ 2147483647 w 2357"/>
              <a:gd name="T25" fmla="*/ 2147483647 h 617"/>
              <a:gd name="T26" fmla="*/ 2147483647 w 2357"/>
              <a:gd name="T27" fmla="*/ 2147483647 h 617"/>
              <a:gd name="T28" fmla="*/ 2147483647 w 2357"/>
              <a:gd name="T29" fmla="*/ 2147483647 h 617"/>
              <a:gd name="T30" fmla="*/ 2147483647 w 2357"/>
              <a:gd name="T31" fmla="*/ 2147483647 h 617"/>
              <a:gd name="T32" fmla="*/ 2147483647 w 2357"/>
              <a:gd name="T33" fmla="*/ 2147483647 h 617"/>
              <a:gd name="T34" fmla="*/ 2147483647 w 2357"/>
              <a:gd name="T35" fmla="*/ 2147483647 h 617"/>
              <a:gd name="T36" fmla="*/ 2147483647 w 2357"/>
              <a:gd name="T37" fmla="*/ 2147483647 h 617"/>
              <a:gd name="T38" fmla="*/ 2147483647 w 2357"/>
              <a:gd name="T39" fmla="*/ 2147483647 h 617"/>
              <a:gd name="T40" fmla="*/ 2147483647 w 2357"/>
              <a:gd name="T41" fmla="*/ 2147483647 h 617"/>
              <a:gd name="T42" fmla="*/ 2147483647 w 2357"/>
              <a:gd name="T43" fmla="*/ 2147483647 h 617"/>
              <a:gd name="T44" fmla="*/ 2147483647 w 2357"/>
              <a:gd name="T45" fmla="*/ 2147483647 h 617"/>
              <a:gd name="T46" fmla="*/ 2147483647 w 2357"/>
              <a:gd name="T47" fmla="*/ 2147483647 h 617"/>
              <a:gd name="T48" fmla="*/ 2147483647 w 2357"/>
              <a:gd name="T49" fmla="*/ 2147483647 h 617"/>
              <a:gd name="T50" fmla="*/ 2147483647 w 2357"/>
              <a:gd name="T51" fmla="*/ 2147483647 h 617"/>
              <a:gd name="T52" fmla="*/ 2147483647 w 2357"/>
              <a:gd name="T53" fmla="*/ 2147483647 h 617"/>
              <a:gd name="T54" fmla="*/ 2147483647 w 2357"/>
              <a:gd name="T55" fmla="*/ 2147483647 h 617"/>
              <a:gd name="T56" fmla="*/ 2147483647 w 2357"/>
              <a:gd name="T57" fmla="*/ 2147483647 h 617"/>
              <a:gd name="T58" fmla="*/ 2147483647 w 2357"/>
              <a:gd name="T59" fmla="*/ 2147483647 h 617"/>
              <a:gd name="T60" fmla="*/ 2147483647 w 2357"/>
              <a:gd name="T61" fmla="*/ 2147483647 h 617"/>
              <a:gd name="T62" fmla="*/ 2147483647 w 2357"/>
              <a:gd name="T63" fmla="*/ 2147483647 h 617"/>
              <a:gd name="T64" fmla="*/ 2147483647 w 2357"/>
              <a:gd name="T65" fmla="*/ 2147483647 h 617"/>
              <a:gd name="T66" fmla="*/ 2147483647 w 2357"/>
              <a:gd name="T67" fmla="*/ 2147483647 h 617"/>
              <a:gd name="T68" fmla="*/ 2147483647 w 2357"/>
              <a:gd name="T69" fmla="*/ 2147483647 h 617"/>
              <a:gd name="T70" fmla="*/ 2147483647 w 2357"/>
              <a:gd name="T71" fmla="*/ 2147483647 h 617"/>
              <a:gd name="T72" fmla="*/ 2147483647 w 2357"/>
              <a:gd name="T73" fmla="*/ 2147483647 h 617"/>
              <a:gd name="T74" fmla="*/ 2147483647 w 2357"/>
              <a:gd name="T75" fmla="*/ 2147483647 h 617"/>
              <a:gd name="T76" fmla="*/ 2147483647 w 2357"/>
              <a:gd name="T77" fmla="*/ 2147483647 h 617"/>
              <a:gd name="T78" fmla="*/ 2147483647 w 2357"/>
              <a:gd name="T79" fmla="*/ 2147483647 h 617"/>
              <a:gd name="T80" fmla="*/ 2147483647 w 2357"/>
              <a:gd name="T81" fmla="*/ 2147483647 h 617"/>
              <a:gd name="T82" fmla="*/ 2147483647 w 2357"/>
              <a:gd name="T83" fmla="*/ 2147483647 h 617"/>
              <a:gd name="T84" fmla="*/ 2147483647 w 2357"/>
              <a:gd name="T85" fmla="*/ 2147483647 h 617"/>
              <a:gd name="T86" fmla="*/ 2147483647 w 2357"/>
              <a:gd name="T87" fmla="*/ 2147483647 h 617"/>
              <a:gd name="T88" fmla="*/ 2147483647 w 2357"/>
              <a:gd name="T89" fmla="*/ 2147483647 h 617"/>
              <a:gd name="T90" fmla="*/ 2147483647 w 2357"/>
              <a:gd name="T91" fmla="*/ 2147483647 h 617"/>
              <a:gd name="T92" fmla="*/ 2147483647 w 2357"/>
              <a:gd name="T93" fmla="*/ 2147483647 h 617"/>
              <a:gd name="T94" fmla="*/ 2147483647 w 2357"/>
              <a:gd name="T95" fmla="*/ 2147483647 h 617"/>
              <a:gd name="T96" fmla="*/ 2147483647 w 2357"/>
              <a:gd name="T97" fmla="*/ 2147483647 h 617"/>
              <a:gd name="T98" fmla="*/ 2147483647 w 2357"/>
              <a:gd name="T99" fmla="*/ 2147483647 h 617"/>
              <a:gd name="T100" fmla="*/ 2147483647 w 2357"/>
              <a:gd name="T101" fmla="*/ 2147483647 h 617"/>
              <a:gd name="T102" fmla="*/ 2147483647 w 2357"/>
              <a:gd name="T103" fmla="*/ 2147483647 h 617"/>
              <a:gd name="T104" fmla="*/ 2147483647 w 2357"/>
              <a:gd name="T105" fmla="*/ 2147483647 h 617"/>
              <a:gd name="T106" fmla="*/ 2147483647 w 2357"/>
              <a:gd name="T107" fmla="*/ 2147483647 h 61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57"/>
              <a:gd name="T163" fmla="*/ 0 h 617"/>
              <a:gd name="T164" fmla="*/ 2357 w 2357"/>
              <a:gd name="T165" fmla="*/ 617 h 61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57" h="617">
                <a:moveTo>
                  <a:pt x="0" y="0"/>
                </a:moveTo>
                <a:lnTo>
                  <a:pt x="194" y="0"/>
                </a:lnTo>
                <a:lnTo>
                  <a:pt x="194" y="12"/>
                </a:lnTo>
                <a:lnTo>
                  <a:pt x="214" y="12"/>
                </a:lnTo>
                <a:lnTo>
                  <a:pt x="214" y="24"/>
                </a:lnTo>
                <a:lnTo>
                  <a:pt x="236" y="24"/>
                </a:lnTo>
                <a:lnTo>
                  <a:pt x="236" y="44"/>
                </a:lnTo>
                <a:lnTo>
                  <a:pt x="258" y="42"/>
                </a:lnTo>
                <a:lnTo>
                  <a:pt x="262" y="58"/>
                </a:lnTo>
                <a:lnTo>
                  <a:pt x="302" y="56"/>
                </a:lnTo>
                <a:lnTo>
                  <a:pt x="304" y="88"/>
                </a:lnTo>
                <a:lnTo>
                  <a:pt x="584" y="88"/>
                </a:lnTo>
                <a:lnTo>
                  <a:pt x="584" y="106"/>
                </a:lnTo>
                <a:lnTo>
                  <a:pt x="632" y="106"/>
                </a:lnTo>
                <a:lnTo>
                  <a:pt x="634" y="134"/>
                </a:lnTo>
                <a:lnTo>
                  <a:pt x="660" y="132"/>
                </a:lnTo>
                <a:lnTo>
                  <a:pt x="660" y="170"/>
                </a:lnTo>
                <a:lnTo>
                  <a:pt x="744" y="170"/>
                </a:lnTo>
                <a:lnTo>
                  <a:pt x="744" y="190"/>
                </a:lnTo>
                <a:lnTo>
                  <a:pt x="830" y="190"/>
                </a:lnTo>
                <a:lnTo>
                  <a:pt x="830" y="202"/>
                </a:lnTo>
                <a:lnTo>
                  <a:pt x="902" y="202"/>
                </a:lnTo>
                <a:lnTo>
                  <a:pt x="904" y="226"/>
                </a:lnTo>
                <a:lnTo>
                  <a:pt x="982" y="226"/>
                </a:lnTo>
                <a:lnTo>
                  <a:pt x="982" y="246"/>
                </a:lnTo>
                <a:lnTo>
                  <a:pt x="1028" y="247"/>
                </a:lnTo>
                <a:lnTo>
                  <a:pt x="1028" y="296"/>
                </a:lnTo>
                <a:lnTo>
                  <a:pt x="1182" y="296"/>
                </a:lnTo>
                <a:lnTo>
                  <a:pt x="1184" y="322"/>
                </a:lnTo>
                <a:lnTo>
                  <a:pt x="1293" y="322"/>
                </a:lnTo>
                <a:lnTo>
                  <a:pt x="1293" y="343"/>
                </a:lnTo>
                <a:lnTo>
                  <a:pt x="1493" y="344"/>
                </a:lnTo>
                <a:lnTo>
                  <a:pt x="1493" y="370"/>
                </a:lnTo>
                <a:lnTo>
                  <a:pt x="1535" y="370"/>
                </a:lnTo>
                <a:lnTo>
                  <a:pt x="1535" y="380"/>
                </a:lnTo>
                <a:lnTo>
                  <a:pt x="1689" y="380"/>
                </a:lnTo>
                <a:lnTo>
                  <a:pt x="1689" y="434"/>
                </a:lnTo>
                <a:lnTo>
                  <a:pt x="1893" y="434"/>
                </a:lnTo>
                <a:lnTo>
                  <a:pt x="1892" y="451"/>
                </a:lnTo>
                <a:lnTo>
                  <a:pt x="1928" y="451"/>
                </a:lnTo>
                <a:lnTo>
                  <a:pt x="1929" y="460"/>
                </a:lnTo>
                <a:lnTo>
                  <a:pt x="1965" y="460"/>
                </a:lnTo>
                <a:lnTo>
                  <a:pt x="1965" y="497"/>
                </a:lnTo>
                <a:lnTo>
                  <a:pt x="2003" y="497"/>
                </a:lnTo>
                <a:lnTo>
                  <a:pt x="2001" y="535"/>
                </a:lnTo>
                <a:lnTo>
                  <a:pt x="2036" y="535"/>
                </a:lnTo>
                <a:lnTo>
                  <a:pt x="2034" y="557"/>
                </a:lnTo>
                <a:lnTo>
                  <a:pt x="2133" y="557"/>
                </a:lnTo>
                <a:lnTo>
                  <a:pt x="2133" y="578"/>
                </a:lnTo>
                <a:lnTo>
                  <a:pt x="2208" y="578"/>
                </a:lnTo>
                <a:lnTo>
                  <a:pt x="2208" y="596"/>
                </a:lnTo>
                <a:lnTo>
                  <a:pt x="2280" y="596"/>
                </a:lnTo>
                <a:lnTo>
                  <a:pt x="2283" y="617"/>
                </a:lnTo>
                <a:lnTo>
                  <a:pt x="2357" y="617"/>
                </a:ln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107287" tIns="53643" rIns="107287" bIns="53643"/>
          <a:lstStyle/>
          <a:p>
            <a:endParaRPr lang="nl-NL">
              <a:solidFill>
                <a:srgbClr val="000000"/>
              </a:solidFill>
            </a:endParaRPr>
          </a:p>
        </p:txBody>
      </p:sp>
      <p:sp>
        <p:nvSpPr>
          <p:cNvPr id="26628" name="Text Box 4"/>
          <p:cNvSpPr txBox="1">
            <a:spLocks noChangeArrowheads="1"/>
          </p:cNvSpPr>
          <p:nvPr/>
        </p:nvSpPr>
        <p:spPr bwMode="auto">
          <a:xfrm>
            <a:off x="5473267" y="6534151"/>
            <a:ext cx="3669538" cy="323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7287" tIns="53643" rIns="107287" bIns="53643">
            <a:spAutoFit/>
          </a:bodyPr>
          <a:lstStyle>
            <a:lvl1pPr eaLnBrk="0" hangingPunct="0">
              <a:lnSpc>
                <a:spcPct val="110000"/>
              </a:lnSpc>
              <a:spcAft>
                <a:spcPct val="30000"/>
              </a:spcAft>
              <a:defRPr sz="2000" b="1">
                <a:solidFill>
                  <a:schemeClr val="tx1"/>
                </a:solidFill>
                <a:latin typeface="Arial" panose="020B0604020202020204" pitchFamily="34" charset="0"/>
              </a:defRPr>
            </a:lvl1pPr>
            <a:lvl2pPr marL="742950" indent="-285750" eaLnBrk="0" hangingPunct="0">
              <a:lnSpc>
                <a:spcPts val="2100"/>
              </a:lnSpc>
              <a:buFont typeface="Arial" panose="020B0604020202020204" pitchFamily="34" charset="0"/>
              <a:buChar char="-"/>
              <a:defRPr>
                <a:solidFill>
                  <a:schemeClr val="tx1"/>
                </a:solidFill>
                <a:latin typeface="Arial" panose="020B0604020202020204" pitchFamily="34" charset="0"/>
              </a:defRPr>
            </a:lvl2pPr>
            <a:lvl3pPr marL="1143000" indent="-228600" eaLnBrk="0" hangingPunct="0">
              <a:lnSpc>
                <a:spcPts val="2100"/>
              </a:lnSpc>
              <a:buChar char="•"/>
              <a:defRPr>
                <a:solidFill>
                  <a:schemeClr val="tx1"/>
                </a:solidFill>
                <a:latin typeface="Arial" panose="020B0604020202020204" pitchFamily="34" charset="0"/>
              </a:defRPr>
            </a:lvl3pPr>
            <a:lvl4pPr marL="16002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4pPr>
            <a:lvl5pPr marL="20574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Aft>
                <a:spcPct val="0"/>
              </a:spcAft>
            </a:pPr>
            <a:r>
              <a:rPr lang="es-ES" altLang="nl-NL" sz="1400" b="0">
                <a:solidFill>
                  <a:srgbClr val="545454"/>
                </a:solidFill>
                <a:latin typeface="Calibri" panose="020F0502020204030204" pitchFamily="34" charset="0"/>
                <a:ea typeface="MS PGothic" panose="020B0600070205080204" pitchFamily="34" charset="-128"/>
              </a:rPr>
              <a:t>Soler-Cataluña JJ et al. </a:t>
            </a:r>
            <a:r>
              <a:rPr lang="es-ES" altLang="nl-NL" sz="1400" b="0" i="1">
                <a:solidFill>
                  <a:srgbClr val="545454"/>
                </a:solidFill>
                <a:latin typeface="Calibri" panose="020F0502020204030204" pitchFamily="34" charset="0"/>
                <a:ea typeface="MS PGothic" panose="020B0600070205080204" pitchFamily="34" charset="-128"/>
              </a:rPr>
              <a:t>Thorax.</a:t>
            </a:r>
            <a:r>
              <a:rPr lang="es-ES" altLang="nl-NL" sz="1400" b="0">
                <a:solidFill>
                  <a:srgbClr val="545454"/>
                </a:solidFill>
                <a:latin typeface="Calibri" panose="020F0502020204030204" pitchFamily="34" charset="0"/>
                <a:ea typeface="MS PGothic" panose="020B0600070205080204" pitchFamily="34" charset="-128"/>
              </a:rPr>
              <a:t> 2005;64:925-31 </a:t>
            </a:r>
          </a:p>
        </p:txBody>
      </p:sp>
      <p:sp>
        <p:nvSpPr>
          <p:cNvPr id="26630" name="Line 6"/>
          <p:cNvSpPr>
            <a:spLocks noChangeShapeType="1"/>
          </p:cNvSpPr>
          <p:nvPr/>
        </p:nvSpPr>
        <p:spPr bwMode="auto">
          <a:xfrm>
            <a:off x="4387466" y="2017205"/>
            <a:ext cx="1495" cy="3477030"/>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lIns="107287" tIns="53643" rIns="107287" bIns="53643"/>
          <a:lstStyle/>
          <a:p>
            <a:endParaRPr lang="nl-NL">
              <a:solidFill>
                <a:srgbClr val="000000"/>
              </a:solidFill>
            </a:endParaRPr>
          </a:p>
        </p:txBody>
      </p:sp>
      <p:sp>
        <p:nvSpPr>
          <p:cNvPr id="26631" name="Line 7"/>
          <p:cNvSpPr>
            <a:spLocks noChangeShapeType="1"/>
          </p:cNvSpPr>
          <p:nvPr/>
        </p:nvSpPr>
        <p:spPr bwMode="auto">
          <a:xfrm>
            <a:off x="4304223" y="5604409"/>
            <a:ext cx="82252" cy="1496"/>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lIns="107287" tIns="53643" rIns="107287" bIns="53643"/>
          <a:lstStyle/>
          <a:p>
            <a:endParaRPr lang="nl-NL">
              <a:solidFill>
                <a:srgbClr val="000000"/>
              </a:solidFill>
            </a:endParaRPr>
          </a:p>
        </p:txBody>
      </p:sp>
      <p:sp>
        <p:nvSpPr>
          <p:cNvPr id="26632" name="Line 8"/>
          <p:cNvSpPr>
            <a:spLocks noChangeShapeType="1"/>
          </p:cNvSpPr>
          <p:nvPr/>
        </p:nvSpPr>
        <p:spPr bwMode="auto">
          <a:xfrm>
            <a:off x="4304223" y="4861459"/>
            <a:ext cx="82252" cy="14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107287" tIns="53643" rIns="107287" bIns="53643"/>
          <a:lstStyle/>
          <a:p>
            <a:endParaRPr lang="nl-NL">
              <a:solidFill>
                <a:srgbClr val="000000"/>
              </a:solidFill>
            </a:endParaRPr>
          </a:p>
        </p:txBody>
      </p:sp>
      <p:sp>
        <p:nvSpPr>
          <p:cNvPr id="26633" name="Line 9"/>
          <p:cNvSpPr>
            <a:spLocks noChangeShapeType="1"/>
          </p:cNvSpPr>
          <p:nvPr/>
        </p:nvSpPr>
        <p:spPr bwMode="auto">
          <a:xfrm>
            <a:off x="4304223" y="4129625"/>
            <a:ext cx="82252" cy="149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107287" tIns="53643" rIns="107287" bIns="53643"/>
          <a:lstStyle/>
          <a:p>
            <a:endParaRPr lang="nl-NL">
              <a:solidFill>
                <a:srgbClr val="000000"/>
              </a:solidFill>
            </a:endParaRPr>
          </a:p>
        </p:txBody>
      </p:sp>
      <p:sp>
        <p:nvSpPr>
          <p:cNvPr id="26634" name="Line 10"/>
          <p:cNvSpPr>
            <a:spLocks noChangeShapeType="1"/>
          </p:cNvSpPr>
          <p:nvPr/>
        </p:nvSpPr>
        <p:spPr bwMode="auto">
          <a:xfrm>
            <a:off x="4304223" y="3388259"/>
            <a:ext cx="82252" cy="14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107287" tIns="53643" rIns="107287" bIns="53643"/>
          <a:lstStyle/>
          <a:p>
            <a:endParaRPr lang="nl-NL">
              <a:solidFill>
                <a:srgbClr val="000000"/>
              </a:solidFill>
            </a:endParaRPr>
          </a:p>
        </p:txBody>
      </p:sp>
      <p:sp>
        <p:nvSpPr>
          <p:cNvPr id="26635" name="Line 11"/>
          <p:cNvSpPr>
            <a:spLocks noChangeShapeType="1"/>
          </p:cNvSpPr>
          <p:nvPr/>
        </p:nvSpPr>
        <p:spPr bwMode="auto">
          <a:xfrm>
            <a:off x="4304223" y="2656425"/>
            <a:ext cx="82252" cy="149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107287" tIns="53643" rIns="107287" bIns="53643"/>
          <a:lstStyle/>
          <a:p>
            <a:endParaRPr lang="nl-NL">
              <a:solidFill>
                <a:srgbClr val="000000"/>
              </a:solidFill>
            </a:endParaRPr>
          </a:p>
        </p:txBody>
      </p:sp>
      <p:sp>
        <p:nvSpPr>
          <p:cNvPr id="26636" name="Line 12"/>
          <p:cNvSpPr>
            <a:spLocks noChangeShapeType="1"/>
          </p:cNvSpPr>
          <p:nvPr/>
        </p:nvSpPr>
        <p:spPr bwMode="auto">
          <a:xfrm>
            <a:off x="4477212" y="5604409"/>
            <a:ext cx="2919211" cy="1496"/>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lIns="107287" tIns="53643" rIns="107287" bIns="53643"/>
          <a:lstStyle/>
          <a:p>
            <a:endParaRPr lang="nl-NL">
              <a:solidFill>
                <a:srgbClr val="000000"/>
              </a:solidFill>
            </a:endParaRPr>
          </a:p>
        </p:txBody>
      </p:sp>
      <p:sp>
        <p:nvSpPr>
          <p:cNvPr id="26637" name="Line 13"/>
          <p:cNvSpPr>
            <a:spLocks noChangeShapeType="1"/>
          </p:cNvSpPr>
          <p:nvPr/>
        </p:nvSpPr>
        <p:spPr bwMode="auto">
          <a:xfrm flipV="1">
            <a:off x="4387466" y="5607491"/>
            <a:ext cx="1495" cy="101694"/>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lIns="107287" tIns="53643" rIns="107287" bIns="53643"/>
          <a:lstStyle/>
          <a:p>
            <a:endParaRPr lang="nl-NL">
              <a:solidFill>
                <a:srgbClr val="000000"/>
              </a:solidFill>
            </a:endParaRPr>
          </a:p>
        </p:txBody>
      </p:sp>
      <p:sp>
        <p:nvSpPr>
          <p:cNvPr id="26638" name="Line 14"/>
          <p:cNvSpPr>
            <a:spLocks noChangeShapeType="1"/>
          </p:cNvSpPr>
          <p:nvPr/>
        </p:nvSpPr>
        <p:spPr bwMode="auto">
          <a:xfrm flipV="1">
            <a:off x="4901815" y="5607491"/>
            <a:ext cx="1495" cy="101694"/>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lIns="107287" tIns="53643" rIns="107287" bIns="53643"/>
          <a:lstStyle/>
          <a:p>
            <a:endParaRPr lang="nl-NL">
              <a:solidFill>
                <a:srgbClr val="000000"/>
              </a:solidFill>
            </a:endParaRPr>
          </a:p>
        </p:txBody>
      </p:sp>
      <p:sp>
        <p:nvSpPr>
          <p:cNvPr id="26639" name="Line 15"/>
          <p:cNvSpPr>
            <a:spLocks noChangeShapeType="1"/>
          </p:cNvSpPr>
          <p:nvPr/>
        </p:nvSpPr>
        <p:spPr bwMode="auto">
          <a:xfrm flipV="1">
            <a:off x="5422515" y="5607491"/>
            <a:ext cx="1495" cy="101694"/>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lIns="107287" tIns="53643" rIns="107287" bIns="53643"/>
          <a:lstStyle/>
          <a:p>
            <a:endParaRPr lang="nl-NL">
              <a:solidFill>
                <a:srgbClr val="000000"/>
              </a:solidFill>
            </a:endParaRPr>
          </a:p>
        </p:txBody>
      </p:sp>
      <p:sp>
        <p:nvSpPr>
          <p:cNvPr id="26640" name="Line 16"/>
          <p:cNvSpPr>
            <a:spLocks noChangeShapeType="1"/>
          </p:cNvSpPr>
          <p:nvPr/>
        </p:nvSpPr>
        <p:spPr bwMode="auto">
          <a:xfrm flipV="1">
            <a:off x="5936866" y="5607491"/>
            <a:ext cx="1495" cy="101694"/>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lIns="107287" tIns="53643" rIns="107287" bIns="53643"/>
          <a:lstStyle/>
          <a:p>
            <a:endParaRPr lang="nl-NL">
              <a:solidFill>
                <a:srgbClr val="000000"/>
              </a:solidFill>
            </a:endParaRPr>
          </a:p>
        </p:txBody>
      </p:sp>
      <p:sp>
        <p:nvSpPr>
          <p:cNvPr id="26641" name="Line 17"/>
          <p:cNvSpPr>
            <a:spLocks noChangeShapeType="1"/>
          </p:cNvSpPr>
          <p:nvPr/>
        </p:nvSpPr>
        <p:spPr bwMode="auto">
          <a:xfrm flipV="1">
            <a:off x="6451215" y="5607491"/>
            <a:ext cx="1495" cy="101694"/>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lIns="107287" tIns="53643" rIns="107287" bIns="53643"/>
          <a:lstStyle/>
          <a:p>
            <a:endParaRPr lang="nl-NL">
              <a:solidFill>
                <a:srgbClr val="000000"/>
              </a:solidFill>
            </a:endParaRPr>
          </a:p>
        </p:txBody>
      </p:sp>
      <p:sp>
        <p:nvSpPr>
          <p:cNvPr id="26642" name="Line 18"/>
          <p:cNvSpPr>
            <a:spLocks noChangeShapeType="1"/>
          </p:cNvSpPr>
          <p:nvPr/>
        </p:nvSpPr>
        <p:spPr bwMode="auto">
          <a:xfrm flipV="1">
            <a:off x="6971867" y="5607491"/>
            <a:ext cx="0" cy="101694"/>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lIns="107287" tIns="53643" rIns="107287" bIns="53643"/>
          <a:lstStyle/>
          <a:p>
            <a:endParaRPr lang="nl-NL">
              <a:solidFill>
                <a:srgbClr val="000000"/>
              </a:solidFill>
            </a:endParaRPr>
          </a:p>
        </p:txBody>
      </p:sp>
      <p:sp>
        <p:nvSpPr>
          <p:cNvPr id="26643" name="Line 19"/>
          <p:cNvSpPr>
            <a:spLocks noChangeShapeType="1"/>
          </p:cNvSpPr>
          <p:nvPr/>
        </p:nvSpPr>
        <p:spPr bwMode="auto">
          <a:xfrm flipV="1">
            <a:off x="7486266" y="5607491"/>
            <a:ext cx="1495" cy="101694"/>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lIns="107287" tIns="53643" rIns="107287" bIns="53643"/>
          <a:lstStyle/>
          <a:p>
            <a:endParaRPr lang="nl-NL">
              <a:solidFill>
                <a:srgbClr val="000000"/>
              </a:solidFill>
            </a:endParaRPr>
          </a:p>
        </p:txBody>
      </p:sp>
      <p:sp>
        <p:nvSpPr>
          <p:cNvPr id="26644" name="Rectangle 20"/>
          <p:cNvSpPr>
            <a:spLocks noChangeArrowheads="1"/>
          </p:cNvSpPr>
          <p:nvPr/>
        </p:nvSpPr>
        <p:spPr bwMode="auto">
          <a:xfrm>
            <a:off x="4006853" y="5456795"/>
            <a:ext cx="2885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10000"/>
              </a:lnSpc>
              <a:spcAft>
                <a:spcPct val="30000"/>
              </a:spcAft>
              <a:defRPr sz="2000" b="1">
                <a:solidFill>
                  <a:schemeClr val="tx1"/>
                </a:solidFill>
                <a:latin typeface="Arial" panose="020B0604020202020204" pitchFamily="34" charset="0"/>
              </a:defRPr>
            </a:lvl1pPr>
            <a:lvl2pPr marL="742950" indent="-285750" eaLnBrk="0" hangingPunct="0">
              <a:lnSpc>
                <a:spcPts val="2100"/>
              </a:lnSpc>
              <a:buFont typeface="Arial" panose="020B0604020202020204" pitchFamily="34" charset="0"/>
              <a:buChar char="-"/>
              <a:defRPr>
                <a:solidFill>
                  <a:schemeClr val="tx1"/>
                </a:solidFill>
                <a:latin typeface="Arial" panose="020B0604020202020204" pitchFamily="34" charset="0"/>
              </a:defRPr>
            </a:lvl2pPr>
            <a:lvl3pPr marL="1143000" indent="-228600" eaLnBrk="0" hangingPunct="0">
              <a:lnSpc>
                <a:spcPts val="2100"/>
              </a:lnSpc>
              <a:buChar char="•"/>
              <a:defRPr>
                <a:solidFill>
                  <a:schemeClr val="tx1"/>
                </a:solidFill>
                <a:latin typeface="Arial" panose="020B0604020202020204" pitchFamily="34" charset="0"/>
              </a:defRPr>
            </a:lvl3pPr>
            <a:lvl4pPr marL="16002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4pPr>
            <a:lvl5pPr marL="20574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Aft>
                <a:spcPct val="0"/>
              </a:spcAft>
            </a:pPr>
            <a:r>
              <a:rPr lang="en-US" altLang="nl-NL" sz="1800" b="0">
                <a:solidFill>
                  <a:srgbClr val="000000"/>
                </a:solidFill>
                <a:latin typeface="Times New Roman" panose="02020603050405020304" pitchFamily="18" charset="0"/>
                <a:ea typeface="ヒラギノ角ゴ Pro W3"/>
                <a:cs typeface="ヒラギノ角ゴ Pro W3"/>
              </a:rPr>
              <a:t>0.0</a:t>
            </a:r>
          </a:p>
        </p:txBody>
      </p:sp>
      <p:sp>
        <p:nvSpPr>
          <p:cNvPr id="26645" name="Rectangle 21"/>
          <p:cNvSpPr>
            <a:spLocks noChangeArrowheads="1"/>
          </p:cNvSpPr>
          <p:nvPr/>
        </p:nvSpPr>
        <p:spPr bwMode="auto">
          <a:xfrm>
            <a:off x="4006853" y="4710670"/>
            <a:ext cx="2885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10000"/>
              </a:lnSpc>
              <a:spcAft>
                <a:spcPct val="30000"/>
              </a:spcAft>
              <a:defRPr sz="2000" b="1">
                <a:solidFill>
                  <a:schemeClr val="tx1"/>
                </a:solidFill>
                <a:latin typeface="Arial" panose="020B0604020202020204" pitchFamily="34" charset="0"/>
              </a:defRPr>
            </a:lvl1pPr>
            <a:lvl2pPr marL="742950" indent="-285750" eaLnBrk="0" hangingPunct="0">
              <a:lnSpc>
                <a:spcPts val="2100"/>
              </a:lnSpc>
              <a:buFont typeface="Arial" panose="020B0604020202020204" pitchFamily="34" charset="0"/>
              <a:buChar char="-"/>
              <a:defRPr>
                <a:solidFill>
                  <a:schemeClr val="tx1"/>
                </a:solidFill>
                <a:latin typeface="Arial" panose="020B0604020202020204" pitchFamily="34" charset="0"/>
              </a:defRPr>
            </a:lvl2pPr>
            <a:lvl3pPr marL="1143000" indent="-228600" eaLnBrk="0" hangingPunct="0">
              <a:lnSpc>
                <a:spcPts val="2100"/>
              </a:lnSpc>
              <a:buChar char="•"/>
              <a:defRPr>
                <a:solidFill>
                  <a:schemeClr val="tx1"/>
                </a:solidFill>
                <a:latin typeface="Arial" panose="020B0604020202020204" pitchFamily="34" charset="0"/>
              </a:defRPr>
            </a:lvl3pPr>
            <a:lvl4pPr marL="16002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4pPr>
            <a:lvl5pPr marL="20574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Aft>
                <a:spcPct val="0"/>
              </a:spcAft>
            </a:pPr>
            <a:r>
              <a:rPr lang="en-US" altLang="nl-NL" sz="1800" b="0">
                <a:solidFill>
                  <a:srgbClr val="000000"/>
                </a:solidFill>
                <a:latin typeface="Times New Roman" panose="02020603050405020304" pitchFamily="18" charset="0"/>
                <a:ea typeface="ヒラギノ角ゴ Pro W3"/>
                <a:cs typeface="ヒラギノ角ゴ Pro W3"/>
              </a:rPr>
              <a:t>0.2</a:t>
            </a:r>
          </a:p>
        </p:txBody>
      </p:sp>
      <p:sp>
        <p:nvSpPr>
          <p:cNvPr id="26646" name="Rectangle 22"/>
          <p:cNvSpPr>
            <a:spLocks noChangeArrowheads="1"/>
          </p:cNvSpPr>
          <p:nvPr/>
        </p:nvSpPr>
        <p:spPr bwMode="auto">
          <a:xfrm>
            <a:off x="4006853" y="3996294"/>
            <a:ext cx="2885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10000"/>
              </a:lnSpc>
              <a:spcAft>
                <a:spcPct val="30000"/>
              </a:spcAft>
              <a:defRPr sz="2000" b="1">
                <a:solidFill>
                  <a:schemeClr val="tx1"/>
                </a:solidFill>
                <a:latin typeface="Arial" panose="020B0604020202020204" pitchFamily="34" charset="0"/>
              </a:defRPr>
            </a:lvl1pPr>
            <a:lvl2pPr marL="742950" indent="-285750" eaLnBrk="0" hangingPunct="0">
              <a:lnSpc>
                <a:spcPts val="2100"/>
              </a:lnSpc>
              <a:buFont typeface="Arial" panose="020B0604020202020204" pitchFamily="34" charset="0"/>
              <a:buChar char="-"/>
              <a:defRPr>
                <a:solidFill>
                  <a:schemeClr val="tx1"/>
                </a:solidFill>
                <a:latin typeface="Arial" panose="020B0604020202020204" pitchFamily="34" charset="0"/>
              </a:defRPr>
            </a:lvl2pPr>
            <a:lvl3pPr marL="1143000" indent="-228600" eaLnBrk="0" hangingPunct="0">
              <a:lnSpc>
                <a:spcPts val="2100"/>
              </a:lnSpc>
              <a:buChar char="•"/>
              <a:defRPr>
                <a:solidFill>
                  <a:schemeClr val="tx1"/>
                </a:solidFill>
                <a:latin typeface="Arial" panose="020B0604020202020204" pitchFamily="34" charset="0"/>
              </a:defRPr>
            </a:lvl3pPr>
            <a:lvl4pPr marL="16002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4pPr>
            <a:lvl5pPr marL="20574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Aft>
                <a:spcPct val="0"/>
              </a:spcAft>
            </a:pPr>
            <a:r>
              <a:rPr lang="en-US" altLang="nl-NL" sz="1800" b="0">
                <a:solidFill>
                  <a:srgbClr val="000000"/>
                </a:solidFill>
                <a:latin typeface="Times New Roman" panose="02020603050405020304" pitchFamily="18" charset="0"/>
                <a:ea typeface="ヒラギノ角ゴ Pro W3"/>
                <a:cs typeface="ヒラギノ角ゴ Pro W3"/>
              </a:rPr>
              <a:t>0.4</a:t>
            </a:r>
          </a:p>
        </p:txBody>
      </p:sp>
      <p:sp>
        <p:nvSpPr>
          <p:cNvPr id="26647" name="Rectangle 23"/>
          <p:cNvSpPr>
            <a:spLocks noChangeArrowheads="1"/>
          </p:cNvSpPr>
          <p:nvPr/>
        </p:nvSpPr>
        <p:spPr bwMode="auto">
          <a:xfrm>
            <a:off x="4006853" y="3242233"/>
            <a:ext cx="2885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10000"/>
              </a:lnSpc>
              <a:spcAft>
                <a:spcPct val="30000"/>
              </a:spcAft>
              <a:defRPr sz="2000" b="1">
                <a:solidFill>
                  <a:schemeClr val="tx1"/>
                </a:solidFill>
                <a:latin typeface="Arial" panose="020B0604020202020204" pitchFamily="34" charset="0"/>
              </a:defRPr>
            </a:lvl1pPr>
            <a:lvl2pPr marL="742950" indent="-285750" eaLnBrk="0" hangingPunct="0">
              <a:lnSpc>
                <a:spcPts val="2100"/>
              </a:lnSpc>
              <a:buFont typeface="Arial" panose="020B0604020202020204" pitchFamily="34" charset="0"/>
              <a:buChar char="-"/>
              <a:defRPr>
                <a:solidFill>
                  <a:schemeClr val="tx1"/>
                </a:solidFill>
                <a:latin typeface="Arial" panose="020B0604020202020204" pitchFamily="34" charset="0"/>
              </a:defRPr>
            </a:lvl2pPr>
            <a:lvl3pPr marL="1143000" indent="-228600" eaLnBrk="0" hangingPunct="0">
              <a:lnSpc>
                <a:spcPts val="2100"/>
              </a:lnSpc>
              <a:buChar char="•"/>
              <a:defRPr>
                <a:solidFill>
                  <a:schemeClr val="tx1"/>
                </a:solidFill>
                <a:latin typeface="Arial" panose="020B0604020202020204" pitchFamily="34" charset="0"/>
              </a:defRPr>
            </a:lvl3pPr>
            <a:lvl4pPr marL="16002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4pPr>
            <a:lvl5pPr marL="20574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Aft>
                <a:spcPct val="0"/>
              </a:spcAft>
            </a:pPr>
            <a:r>
              <a:rPr lang="en-US" altLang="nl-NL" sz="1800" b="0">
                <a:solidFill>
                  <a:srgbClr val="000000"/>
                </a:solidFill>
                <a:latin typeface="Times New Roman" panose="02020603050405020304" pitchFamily="18" charset="0"/>
                <a:ea typeface="ヒラギノ角ゴ Pro W3"/>
                <a:cs typeface="ヒラギノ角ゴ Pro W3"/>
              </a:rPr>
              <a:t>0.6</a:t>
            </a:r>
          </a:p>
        </p:txBody>
      </p:sp>
      <p:sp>
        <p:nvSpPr>
          <p:cNvPr id="26648" name="Rectangle 24"/>
          <p:cNvSpPr>
            <a:spLocks noChangeArrowheads="1"/>
          </p:cNvSpPr>
          <p:nvPr/>
        </p:nvSpPr>
        <p:spPr bwMode="auto">
          <a:xfrm>
            <a:off x="4006853" y="2510395"/>
            <a:ext cx="2885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10000"/>
              </a:lnSpc>
              <a:spcAft>
                <a:spcPct val="30000"/>
              </a:spcAft>
              <a:defRPr sz="2000" b="1">
                <a:solidFill>
                  <a:schemeClr val="tx1"/>
                </a:solidFill>
                <a:latin typeface="Arial" panose="020B0604020202020204" pitchFamily="34" charset="0"/>
              </a:defRPr>
            </a:lvl1pPr>
            <a:lvl2pPr marL="742950" indent="-285750" eaLnBrk="0" hangingPunct="0">
              <a:lnSpc>
                <a:spcPts val="2100"/>
              </a:lnSpc>
              <a:buFont typeface="Arial" panose="020B0604020202020204" pitchFamily="34" charset="0"/>
              <a:buChar char="-"/>
              <a:defRPr>
                <a:solidFill>
                  <a:schemeClr val="tx1"/>
                </a:solidFill>
                <a:latin typeface="Arial" panose="020B0604020202020204" pitchFamily="34" charset="0"/>
              </a:defRPr>
            </a:lvl2pPr>
            <a:lvl3pPr marL="1143000" indent="-228600" eaLnBrk="0" hangingPunct="0">
              <a:lnSpc>
                <a:spcPts val="2100"/>
              </a:lnSpc>
              <a:buChar char="•"/>
              <a:defRPr>
                <a:solidFill>
                  <a:schemeClr val="tx1"/>
                </a:solidFill>
                <a:latin typeface="Arial" panose="020B0604020202020204" pitchFamily="34" charset="0"/>
              </a:defRPr>
            </a:lvl3pPr>
            <a:lvl4pPr marL="16002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4pPr>
            <a:lvl5pPr marL="20574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Aft>
                <a:spcPct val="0"/>
              </a:spcAft>
            </a:pPr>
            <a:r>
              <a:rPr lang="en-US" altLang="nl-NL" sz="1800" b="0">
                <a:solidFill>
                  <a:srgbClr val="000000"/>
                </a:solidFill>
                <a:latin typeface="Times New Roman" panose="02020603050405020304" pitchFamily="18" charset="0"/>
                <a:ea typeface="ヒラギノ角ゴ Pro W3"/>
                <a:cs typeface="ヒラギノ角ゴ Pro W3"/>
              </a:rPr>
              <a:t>0.8</a:t>
            </a:r>
          </a:p>
        </p:txBody>
      </p:sp>
      <p:sp>
        <p:nvSpPr>
          <p:cNvPr id="26649" name="Rectangle 25"/>
          <p:cNvSpPr>
            <a:spLocks noChangeArrowheads="1"/>
          </p:cNvSpPr>
          <p:nvPr/>
        </p:nvSpPr>
        <p:spPr bwMode="auto">
          <a:xfrm>
            <a:off x="4006853" y="1775382"/>
            <a:ext cx="2885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10000"/>
              </a:lnSpc>
              <a:spcAft>
                <a:spcPct val="30000"/>
              </a:spcAft>
              <a:defRPr sz="2000" b="1">
                <a:solidFill>
                  <a:schemeClr val="tx1"/>
                </a:solidFill>
                <a:latin typeface="Arial" panose="020B0604020202020204" pitchFamily="34" charset="0"/>
              </a:defRPr>
            </a:lvl1pPr>
            <a:lvl2pPr marL="742950" indent="-285750" eaLnBrk="0" hangingPunct="0">
              <a:lnSpc>
                <a:spcPts val="2100"/>
              </a:lnSpc>
              <a:buFont typeface="Arial" panose="020B0604020202020204" pitchFamily="34" charset="0"/>
              <a:buChar char="-"/>
              <a:defRPr>
                <a:solidFill>
                  <a:schemeClr val="tx1"/>
                </a:solidFill>
                <a:latin typeface="Arial" panose="020B0604020202020204" pitchFamily="34" charset="0"/>
              </a:defRPr>
            </a:lvl2pPr>
            <a:lvl3pPr marL="1143000" indent="-228600" eaLnBrk="0" hangingPunct="0">
              <a:lnSpc>
                <a:spcPts val="2100"/>
              </a:lnSpc>
              <a:buChar char="•"/>
              <a:defRPr>
                <a:solidFill>
                  <a:schemeClr val="tx1"/>
                </a:solidFill>
                <a:latin typeface="Arial" panose="020B0604020202020204" pitchFamily="34" charset="0"/>
              </a:defRPr>
            </a:lvl3pPr>
            <a:lvl4pPr marL="16002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4pPr>
            <a:lvl5pPr marL="20574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Aft>
                <a:spcPct val="0"/>
              </a:spcAft>
            </a:pPr>
            <a:r>
              <a:rPr lang="en-US" altLang="nl-NL" sz="1800" b="0">
                <a:solidFill>
                  <a:srgbClr val="000000"/>
                </a:solidFill>
                <a:latin typeface="Times New Roman" panose="02020603050405020304" pitchFamily="18" charset="0"/>
                <a:ea typeface="ヒラギノ角ゴ Pro W3"/>
                <a:cs typeface="ヒラギノ角ゴ Pro W3"/>
              </a:rPr>
              <a:t>1.0</a:t>
            </a:r>
          </a:p>
        </p:txBody>
      </p:sp>
      <p:sp>
        <p:nvSpPr>
          <p:cNvPr id="26650" name="Rectangle 26"/>
          <p:cNvSpPr>
            <a:spLocks noChangeArrowheads="1"/>
          </p:cNvSpPr>
          <p:nvPr/>
        </p:nvSpPr>
        <p:spPr bwMode="auto">
          <a:xfrm>
            <a:off x="4333579" y="5736195"/>
            <a:ext cx="1154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10000"/>
              </a:lnSpc>
              <a:spcAft>
                <a:spcPct val="30000"/>
              </a:spcAft>
              <a:defRPr sz="2000" b="1">
                <a:solidFill>
                  <a:schemeClr val="tx1"/>
                </a:solidFill>
                <a:latin typeface="Arial" panose="020B0604020202020204" pitchFamily="34" charset="0"/>
              </a:defRPr>
            </a:lvl1pPr>
            <a:lvl2pPr marL="742950" indent="-285750" eaLnBrk="0" hangingPunct="0">
              <a:lnSpc>
                <a:spcPts val="2100"/>
              </a:lnSpc>
              <a:buFont typeface="Arial" panose="020B0604020202020204" pitchFamily="34" charset="0"/>
              <a:buChar char="-"/>
              <a:defRPr>
                <a:solidFill>
                  <a:schemeClr val="tx1"/>
                </a:solidFill>
                <a:latin typeface="Arial" panose="020B0604020202020204" pitchFamily="34" charset="0"/>
              </a:defRPr>
            </a:lvl2pPr>
            <a:lvl3pPr marL="1143000" indent="-228600" eaLnBrk="0" hangingPunct="0">
              <a:lnSpc>
                <a:spcPts val="2100"/>
              </a:lnSpc>
              <a:buChar char="•"/>
              <a:defRPr>
                <a:solidFill>
                  <a:schemeClr val="tx1"/>
                </a:solidFill>
                <a:latin typeface="Arial" panose="020B0604020202020204" pitchFamily="34" charset="0"/>
              </a:defRPr>
            </a:lvl3pPr>
            <a:lvl4pPr marL="16002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4pPr>
            <a:lvl5pPr marL="20574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Aft>
                <a:spcPct val="0"/>
              </a:spcAft>
            </a:pPr>
            <a:r>
              <a:rPr lang="en-US" altLang="nl-NL" sz="1800" b="0">
                <a:solidFill>
                  <a:srgbClr val="000000"/>
                </a:solidFill>
                <a:latin typeface="Times New Roman" panose="02020603050405020304" pitchFamily="18" charset="0"/>
                <a:ea typeface="ヒラギノ角ゴ Pro W3"/>
                <a:cs typeface="ヒラギノ角ゴ Pro W3"/>
              </a:rPr>
              <a:t>0</a:t>
            </a:r>
          </a:p>
        </p:txBody>
      </p:sp>
      <p:sp>
        <p:nvSpPr>
          <p:cNvPr id="26651" name="Rectangle 27"/>
          <p:cNvSpPr>
            <a:spLocks noChangeArrowheads="1"/>
          </p:cNvSpPr>
          <p:nvPr/>
        </p:nvSpPr>
        <p:spPr bwMode="auto">
          <a:xfrm>
            <a:off x="4800535" y="5736195"/>
            <a:ext cx="2308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10000"/>
              </a:lnSpc>
              <a:spcAft>
                <a:spcPct val="30000"/>
              </a:spcAft>
              <a:defRPr sz="2000" b="1">
                <a:solidFill>
                  <a:schemeClr val="tx1"/>
                </a:solidFill>
                <a:latin typeface="Arial" panose="020B0604020202020204" pitchFamily="34" charset="0"/>
              </a:defRPr>
            </a:lvl1pPr>
            <a:lvl2pPr marL="742950" indent="-285750" eaLnBrk="0" hangingPunct="0">
              <a:lnSpc>
                <a:spcPts val="2100"/>
              </a:lnSpc>
              <a:buFont typeface="Arial" panose="020B0604020202020204" pitchFamily="34" charset="0"/>
              <a:buChar char="-"/>
              <a:defRPr>
                <a:solidFill>
                  <a:schemeClr val="tx1"/>
                </a:solidFill>
                <a:latin typeface="Arial" panose="020B0604020202020204" pitchFamily="34" charset="0"/>
              </a:defRPr>
            </a:lvl2pPr>
            <a:lvl3pPr marL="1143000" indent="-228600" eaLnBrk="0" hangingPunct="0">
              <a:lnSpc>
                <a:spcPts val="2100"/>
              </a:lnSpc>
              <a:buChar char="•"/>
              <a:defRPr>
                <a:solidFill>
                  <a:schemeClr val="tx1"/>
                </a:solidFill>
                <a:latin typeface="Arial" panose="020B0604020202020204" pitchFamily="34" charset="0"/>
              </a:defRPr>
            </a:lvl3pPr>
            <a:lvl4pPr marL="16002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4pPr>
            <a:lvl5pPr marL="20574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Aft>
                <a:spcPct val="0"/>
              </a:spcAft>
            </a:pPr>
            <a:r>
              <a:rPr lang="en-US" altLang="nl-NL" sz="1800" b="0">
                <a:solidFill>
                  <a:srgbClr val="000000"/>
                </a:solidFill>
                <a:latin typeface="Times New Roman" panose="02020603050405020304" pitchFamily="18" charset="0"/>
                <a:ea typeface="ヒラギノ角ゴ Pro W3"/>
                <a:cs typeface="ヒラギノ角ゴ Pro W3"/>
              </a:rPr>
              <a:t>10</a:t>
            </a:r>
          </a:p>
        </p:txBody>
      </p:sp>
      <p:sp>
        <p:nvSpPr>
          <p:cNvPr id="26652" name="Rectangle 28"/>
          <p:cNvSpPr>
            <a:spLocks noChangeArrowheads="1"/>
          </p:cNvSpPr>
          <p:nvPr/>
        </p:nvSpPr>
        <p:spPr bwMode="auto">
          <a:xfrm>
            <a:off x="5324364" y="5736195"/>
            <a:ext cx="2308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10000"/>
              </a:lnSpc>
              <a:spcAft>
                <a:spcPct val="30000"/>
              </a:spcAft>
              <a:defRPr sz="2000" b="1">
                <a:solidFill>
                  <a:schemeClr val="tx1"/>
                </a:solidFill>
                <a:latin typeface="Arial" panose="020B0604020202020204" pitchFamily="34" charset="0"/>
              </a:defRPr>
            </a:lvl1pPr>
            <a:lvl2pPr marL="742950" indent="-285750" eaLnBrk="0" hangingPunct="0">
              <a:lnSpc>
                <a:spcPts val="2100"/>
              </a:lnSpc>
              <a:buFont typeface="Arial" panose="020B0604020202020204" pitchFamily="34" charset="0"/>
              <a:buChar char="-"/>
              <a:defRPr>
                <a:solidFill>
                  <a:schemeClr val="tx1"/>
                </a:solidFill>
                <a:latin typeface="Arial" panose="020B0604020202020204" pitchFamily="34" charset="0"/>
              </a:defRPr>
            </a:lvl2pPr>
            <a:lvl3pPr marL="1143000" indent="-228600" eaLnBrk="0" hangingPunct="0">
              <a:lnSpc>
                <a:spcPts val="2100"/>
              </a:lnSpc>
              <a:buChar char="•"/>
              <a:defRPr>
                <a:solidFill>
                  <a:schemeClr val="tx1"/>
                </a:solidFill>
                <a:latin typeface="Arial" panose="020B0604020202020204" pitchFamily="34" charset="0"/>
              </a:defRPr>
            </a:lvl3pPr>
            <a:lvl4pPr marL="16002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4pPr>
            <a:lvl5pPr marL="20574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Aft>
                <a:spcPct val="0"/>
              </a:spcAft>
            </a:pPr>
            <a:r>
              <a:rPr lang="en-US" altLang="nl-NL" sz="1800" b="0">
                <a:solidFill>
                  <a:srgbClr val="000000"/>
                </a:solidFill>
                <a:latin typeface="Times New Roman" panose="02020603050405020304" pitchFamily="18" charset="0"/>
                <a:ea typeface="ヒラギノ角ゴ Pro W3"/>
                <a:cs typeface="ヒラギノ角ゴ Pro W3"/>
              </a:rPr>
              <a:t>20</a:t>
            </a:r>
          </a:p>
        </p:txBody>
      </p:sp>
      <p:sp>
        <p:nvSpPr>
          <p:cNvPr id="26653" name="Rectangle 29"/>
          <p:cNvSpPr>
            <a:spLocks noChangeArrowheads="1"/>
          </p:cNvSpPr>
          <p:nvPr/>
        </p:nvSpPr>
        <p:spPr bwMode="auto">
          <a:xfrm>
            <a:off x="5840299" y="5736195"/>
            <a:ext cx="2308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10000"/>
              </a:lnSpc>
              <a:spcAft>
                <a:spcPct val="30000"/>
              </a:spcAft>
              <a:defRPr sz="2000" b="1">
                <a:solidFill>
                  <a:schemeClr val="tx1"/>
                </a:solidFill>
                <a:latin typeface="Arial" panose="020B0604020202020204" pitchFamily="34" charset="0"/>
              </a:defRPr>
            </a:lvl1pPr>
            <a:lvl2pPr marL="742950" indent="-285750" eaLnBrk="0" hangingPunct="0">
              <a:lnSpc>
                <a:spcPts val="2100"/>
              </a:lnSpc>
              <a:buFont typeface="Arial" panose="020B0604020202020204" pitchFamily="34" charset="0"/>
              <a:buChar char="-"/>
              <a:defRPr>
                <a:solidFill>
                  <a:schemeClr val="tx1"/>
                </a:solidFill>
                <a:latin typeface="Arial" panose="020B0604020202020204" pitchFamily="34" charset="0"/>
              </a:defRPr>
            </a:lvl2pPr>
            <a:lvl3pPr marL="1143000" indent="-228600" eaLnBrk="0" hangingPunct="0">
              <a:lnSpc>
                <a:spcPts val="2100"/>
              </a:lnSpc>
              <a:buChar char="•"/>
              <a:defRPr>
                <a:solidFill>
                  <a:schemeClr val="tx1"/>
                </a:solidFill>
                <a:latin typeface="Arial" panose="020B0604020202020204" pitchFamily="34" charset="0"/>
              </a:defRPr>
            </a:lvl3pPr>
            <a:lvl4pPr marL="16002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4pPr>
            <a:lvl5pPr marL="20574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Aft>
                <a:spcPct val="0"/>
              </a:spcAft>
            </a:pPr>
            <a:r>
              <a:rPr lang="en-US" altLang="nl-NL" sz="1800" b="0">
                <a:solidFill>
                  <a:srgbClr val="000000"/>
                </a:solidFill>
                <a:latin typeface="Times New Roman" panose="02020603050405020304" pitchFamily="18" charset="0"/>
                <a:ea typeface="ヒラギノ角ゴ Pro W3"/>
                <a:cs typeface="ヒラギノ角ゴ Pro W3"/>
              </a:rPr>
              <a:t>30</a:t>
            </a:r>
          </a:p>
        </p:txBody>
      </p:sp>
      <p:sp>
        <p:nvSpPr>
          <p:cNvPr id="26654" name="Rectangle 30"/>
          <p:cNvSpPr>
            <a:spLocks noChangeArrowheads="1"/>
          </p:cNvSpPr>
          <p:nvPr/>
        </p:nvSpPr>
        <p:spPr bwMode="auto">
          <a:xfrm>
            <a:off x="6341997" y="5736195"/>
            <a:ext cx="2308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10000"/>
              </a:lnSpc>
              <a:spcAft>
                <a:spcPct val="30000"/>
              </a:spcAft>
              <a:defRPr sz="2000" b="1">
                <a:solidFill>
                  <a:schemeClr val="tx1"/>
                </a:solidFill>
                <a:latin typeface="Arial" panose="020B0604020202020204" pitchFamily="34" charset="0"/>
              </a:defRPr>
            </a:lvl1pPr>
            <a:lvl2pPr marL="742950" indent="-285750" eaLnBrk="0" hangingPunct="0">
              <a:lnSpc>
                <a:spcPts val="2100"/>
              </a:lnSpc>
              <a:buFont typeface="Arial" panose="020B0604020202020204" pitchFamily="34" charset="0"/>
              <a:buChar char="-"/>
              <a:defRPr>
                <a:solidFill>
                  <a:schemeClr val="tx1"/>
                </a:solidFill>
                <a:latin typeface="Arial" panose="020B0604020202020204" pitchFamily="34" charset="0"/>
              </a:defRPr>
            </a:lvl2pPr>
            <a:lvl3pPr marL="1143000" indent="-228600" eaLnBrk="0" hangingPunct="0">
              <a:lnSpc>
                <a:spcPts val="2100"/>
              </a:lnSpc>
              <a:buChar char="•"/>
              <a:defRPr>
                <a:solidFill>
                  <a:schemeClr val="tx1"/>
                </a:solidFill>
                <a:latin typeface="Arial" panose="020B0604020202020204" pitchFamily="34" charset="0"/>
              </a:defRPr>
            </a:lvl3pPr>
            <a:lvl4pPr marL="16002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4pPr>
            <a:lvl5pPr marL="20574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Aft>
                <a:spcPct val="0"/>
              </a:spcAft>
            </a:pPr>
            <a:r>
              <a:rPr lang="en-US" altLang="nl-NL" sz="1800" b="0">
                <a:solidFill>
                  <a:srgbClr val="000000"/>
                </a:solidFill>
                <a:latin typeface="Times New Roman" panose="02020603050405020304" pitchFamily="18" charset="0"/>
                <a:ea typeface="ヒラギノ角ゴ Pro W3"/>
                <a:cs typeface="ヒラギノ角ゴ Pro W3"/>
              </a:rPr>
              <a:t>40</a:t>
            </a:r>
          </a:p>
        </p:txBody>
      </p:sp>
      <p:sp>
        <p:nvSpPr>
          <p:cNvPr id="26655" name="Rectangle 31"/>
          <p:cNvSpPr>
            <a:spLocks noChangeArrowheads="1"/>
          </p:cNvSpPr>
          <p:nvPr/>
        </p:nvSpPr>
        <p:spPr bwMode="auto">
          <a:xfrm>
            <a:off x="6868999" y="5736195"/>
            <a:ext cx="2308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10000"/>
              </a:lnSpc>
              <a:spcAft>
                <a:spcPct val="30000"/>
              </a:spcAft>
              <a:defRPr sz="2000" b="1">
                <a:solidFill>
                  <a:schemeClr val="tx1"/>
                </a:solidFill>
                <a:latin typeface="Arial" panose="020B0604020202020204" pitchFamily="34" charset="0"/>
              </a:defRPr>
            </a:lvl1pPr>
            <a:lvl2pPr marL="742950" indent="-285750" eaLnBrk="0" hangingPunct="0">
              <a:lnSpc>
                <a:spcPts val="2100"/>
              </a:lnSpc>
              <a:buFont typeface="Arial" panose="020B0604020202020204" pitchFamily="34" charset="0"/>
              <a:buChar char="-"/>
              <a:defRPr>
                <a:solidFill>
                  <a:schemeClr val="tx1"/>
                </a:solidFill>
                <a:latin typeface="Arial" panose="020B0604020202020204" pitchFamily="34" charset="0"/>
              </a:defRPr>
            </a:lvl2pPr>
            <a:lvl3pPr marL="1143000" indent="-228600" eaLnBrk="0" hangingPunct="0">
              <a:lnSpc>
                <a:spcPts val="2100"/>
              </a:lnSpc>
              <a:buChar char="•"/>
              <a:defRPr>
                <a:solidFill>
                  <a:schemeClr val="tx1"/>
                </a:solidFill>
                <a:latin typeface="Arial" panose="020B0604020202020204" pitchFamily="34" charset="0"/>
              </a:defRPr>
            </a:lvl3pPr>
            <a:lvl4pPr marL="16002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4pPr>
            <a:lvl5pPr marL="20574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Aft>
                <a:spcPct val="0"/>
              </a:spcAft>
            </a:pPr>
            <a:r>
              <a:rPr lang="en-US" altLang="nl-NL" sz="1800" b="0">
                <a:solidFill>
                  <a:srgbClr val="000000"/>
                </a:solidFill>
                <a:latin typeface="Times New Roman" panose="02020603050405020304" pitchFamily="18" charset="0"/>
                <a:ea typeface="ヒラギノ角ゴ Pro W3"/>
                <a:cs typeface="ヒラギノ角ゴ Pro W3"/>
              </a:rPr>
              <a:t>50</a:t>
            </a:r>
          </a:p>
        </p:txBody>
      </p:sp>
      <p:sp>
        <p:nvSpPr>
          <p:cNvPr id="26656" name="Rectangle 32"/>
          <p:cNvSpPr>
            <a:spLocks noChangeArrowheads="1"/>
          </p:cNvSpPr>
          <p:nvPr/>
        </p:nvSpPr>
        <p:spPr bwMode="auto">
          <a:xfrm>
            <a:off x="7384939" y="5736195"/>
            <a:ext cx="2308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10000"/>
              </a:lnSpc>
              <a:spcAft>
                <a:spcPct val="30000"/>
              </a:spcAft>
              <a:defRPr sz="2000" b="1">
                <a:solidFill>
                  <a:schemeClr val="tx1"/>
                </a:solidFill>
                <a:latin typeface="Arial" panose="020B0604020202020204" pitchFamily="34" charset="0"/>
              </a:defRPr>
            </a:lvl1pPr>
            <a:lvl2pPr marL="742950" indent="-285750" eaLnBrk="0" hangingPunct="0">
              <a:lnSpc>
                <a:spcPts val="2100"/>
              </a:lnSpc>
              <a:buFont typeface="Arial" panose="020B0604020202020204" pitchFamily="34" charset="0"/>
              <a:buChar char="-"/>
              <a:defRPr>
                <a:solidFill>
                  <a:schemeClr val="tx1"/>
                </a:solidFill>
                <a:latin typeface="Arial" panose="020B0604020202020204" pitchFamily="34" charset="0"/>
              </a:defRPr>
            </a:lvl2pPr>
            <a:lvl3pPr marL="1143000" indent="-228600" eaLnBrk="0" hangingPunct="0">
              <a:lnSpc>
                <a:spcPts val="2100"/>
              </a:lnSpc>
              <a:buChar char="•"/>
              <a:defRPr>
                <a:solidFill>
                  <a:schemeClr val="tx1"/>
                </a:solidFill>
                <a:latin typeface="Arial" panose="020B0604020202020204" pitchFamily="34" charset="0"/>
              </a:defRPr>
            </a:lvl3pPr>
            <a:lvl4pPr marL="16002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4pPr>
            <a:lvl5pPr marL="20574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Aft>
                <a:spcPct val="0"/>
              </a:spcAft>
            </a:pPr>
            <a:r>
              <a:rPr lang="en-US" altLang="nl-NL" sz="1800" b="0">
                <a:solidFill>
                  <a:srgbClr val="000000"/>
                </a:solidFill>
                <a:latin typeface="Times New Roman" panose="02020603050405020304" pitchFamily="18" charset="0"/>
                <a:ea typeface="ヒラギノ角ゴ Pro W3"/>
                <a:cs typeface="ヒラギノ角ゴ Pro W3"/>
              </a:rPr>
              <a:t>60</a:t>
            </a:r>
          </a:p>
        </p:txBody>
      </p:sp>
      <p:sp>
        <p:nvSpPr>
          <p:cNvPr id="26657" name="Text Box 33"/>
          <p:cNvSpPr txBox="1">
            <a:spLocks noChangeArrowheads="1"/>
          </p:cNvSpPr>
          <p:nvPr/>
        </p:nvSpPr>
        <p:spPr bwMode="auto">
          <a:xfrm>
            <a:off x="4912881" y="6030913"/>
            <a:ext cx="2047875" cy="385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87" tIns="53643" rIns="107287" bIns="53643">
            <a:spAutoFit/>
          </a:bodyPr>
          <a:lstStyle>
            <a:lvl1pPr eaLnBrk="0" hangingPunct="0">
              <a:lnSpc>
                <a:spcPct val="110000"/>
              </a:lnSpc>
              <a:spcAft>
                <a:spcPct val="30000"/>
              </a:spcAft>
              <a:defRPr sz="2000" b="1">
                <a:solidFill>
                  <a:schemeClr val="tx1"/>
                </a:solidFill>
                <a:latin typeface="Arial" panose="020B0604020202020204" pitchFamily="34" charset="0"/>
              </a:defRPr>
            </a:lvl1pPr>
            <a:lvl2pPr marL="742950" indent="-285750" eaLnBrk="0" hangingPunct="0">
              <a:lnSpc>
                <a:spcPts val="2100"/>
              </a:lnSpc>
              <a:buFont typeface="Arial" panose="020B0604020202020204" pitchFamily="34" charset="0"/>
              <a:buChar char="-"/>
              <a:defRPr>
                <a:solidFill>
                  <a:schemeClr val="tx1"/>
                </a:solidFill>
                <a:latin typeface="Arial" panose="020B0604020202020204" pitchFamily="34" charset="0"/>
              </a:defRPr>
            </a:lvl2pPr>
            <a:lvl3pPr marL="1143000" indent="-228600" eaLnBrk="0" hangingPunct="0">
              <a:lnSpc>
                <a:spcPts val="2100"/>
              </a:lnSpc>
              <a:buChar char="•"/>
              <a:defRPr>
                <a:solidFill>
                  <a:schemeClr val="tx1"/>
                </a:solidFill>
                <a:latin typeface="Arial" panose="020B0604020202020204" pitchFamily="34" charset="0"/>
              </a:defRPr>
            </a:lvl3pPr>
            <a:lvl4pPr marL="16002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4pPr>
            <a:lvl5pPr marL="20574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50000"/>
              </a:spcBef>
              <a:spcAft>
                <a:spcPct val="0"/>
              </a:spcAft>
            </a:pPr>
            <a:r>
              <a:rPr lang="en-GB" altLang="nl-NL" sz="1800" b="0">
                <a:solidFill>
                  <a:srgbClr val="000000"/>
                </a:solidFill>
                <a:latin typeface="Calibri" panose="020F0502020204030204" pitchFamily="34" charset="0"/>
                <a:ea typeface="MS PGothic" panose="020B0600070205080204" pitchFamily="34" charset="-128"/>
              </a:rPr>
              <a:t>Tijd (maanden)</a:t>
            </a:r>
            <a:endParaRPr lang="en-US" altLang="nl-NL" sz="1800" b="0">
              <a:solidFill>
                <a:srgbClr val="000000"/>
              </a:solidFill>
              <a:latin typeface="Calibri" panose="020F0502020204030204" pitchFamily="34" charset="0"/>
              <a:ea typeface="MS PGothic" panose="020B0600070205080204" pitchFamily="34" charset="-128"/>
            </a:endParaRPr>
          </a:p>
        </p:txBody>
      </p:sp>
      <p:sp>
        <p:nvSpPr>
          <p:cNvPr id="26658" name="Text Box 34"/>
          <p:cNvSpPr txBox="1">
            <a:spLocks noChangeArrowheads="1"/>
          </p:cNvSpPr>
          <p:nvPr/>
        </p:nvSpPr>
        <p:spPr bwMode="auto">
          <a:xfrm rot="-5400000">
            <a:off x="2242887" y="3567817"/>
            <a:ext cx="3154003" cy="385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87" tIns="53643" rIns="107287" bIns="53643">
            <a:spAutoFit/>
          </a:bodyPr>
          <a:lstStyle>
            <a:lvl1pPr eaLnBrk="0" hangingPunct="0">
              <a:lnSpc>
                <a:spcPct val="110000"/>
              </a:lnSpc>
              <a:spcAft>
                <a:spcPct val="30000"/>
              </a:spcAft>
              <a:defRPr sz="2000" b="1">
                <a:solidFill>
                  <a:schemeClr val="tx1"/>
                </a:solidFill>
                <a:latin typeface="Arial" panose="020B0604020202020204" pitchFamily="34" charset="0"/>
              </a:defRPr>
            </a:lvl1pPr>
            <a:lvl2pPr marL="742950" indent="-285750" eaLnBrk="0" hangingPunct="0">
              <a:lnSpc>
                <a:spcPts val="2100"/>
              </a:lnSpc>
              <a:buFont typeface="Arial" panose="020B0604020202020204" pitchFamily="34" charset="0"/>
              <a:buChar char="-"/>
              <a:defRPr>
                <a:solidFill>
                  <a:schemeClr val="tx1"/>
                </a:solidFill>
                <a:latin typeface="Arial" panose="020B0604020202020204" pitchFamily="34" charset="0"/>
              </a:defRPr>
            </a:lvl2pPr>
            <a:lvl3pPr marL="1143000" indent="-228600" eaLnBrk="0" hangingPunct="0">
              <a:lnSpc>
                <a:spcPts val="2100"/>
              </a:lnSpc>
              <a:buChar char="•"/>
              <a:defRPr>
                <a:solidFill>
                  <a:schemeClr val="tx1"/>
                </a:solidFill>
                <a:latin typeface="Arial" panose="020B0604020202020204" pitchFamily="34" charset="0"/>
              </a:defRPr>
            </a:lvl3pPr>
            <a:lvl4pPr marL="16002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4pPr>
            <a:lvl5pPr marL="20574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50000"/>
              </a:spcBef>
              <a:spcAft>
                <a:spcPct val="0"/>
              </a:spcAft>
            </a:pPr>
            <a:r>
              <a:rPr lang="en-GB" altLang="nl-NL" sz="1800" b="0">
                <a:solidFill>
                  <a:srgbClr val="000000"/>
                </a:solidFill>
                <a:latin typeface="Calibri" panose="020F0502020204030204" pitchFamily="34" charset="0"/>
                <a:ea typeface="MS PGothic" panose="020B0600070205080204" pitchFamily="34" charset="-128"/>
              </a:rPr>
              <a:t>Overlevinsgkans</a:t>
            </a:r>
            <a:endParaRPr lang="en-US" altLang="nl-NL" sz="1800" b="0">
              <a:solidFill>
                <a:srgbClr val="000000"/>
              </a:solidFill>
              <a:latin typeface="Calibri" panose="020F0502020204030204" pitchFamily="34" charset="0"/>
              <a:ea typeface="MS PGothic" panose="020B0600070205080204" pitchFamily="34" charset="-128"/>
            </a:endParaRPr>
          </a:p>
        </p:txBody>
      </p:sp>
      <p:sp>
        <p:nvSpPr>
          <p:cNvPr id="26659" name="Line 35"/>
          <p:cNvSpPr>
            <a:spLocks noChangeShapeType="1"/>
          </p:cNvSpPr>
          <p:nvPr/>
        </p:nvSpPr>
        <p:spPr bwMode="auto">
          <a:xfrm>
            <a:off x="8724467" y="3067318"/>
            <a:ext cx="0" cy="159270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107287" tIns="53643" rIns="107287" bIns="53643"/>
          <a:lstStyle/>
          <a:p>
            <a:endParaRPr lang="nl-NL">
              <a:solidFill>
                <a:srgbClr val="000000"/>
              </a:solidFill>
            </a:endParaRPr>
          </a:p>
        </p:txBody>
      </p:sp>
      <p:sp>
        <p:nvSpPr>
          <p:cNvPr id="26660" name="Line 36"/>
          <p:cNvSpPr>
            <a:spLocks noChangeShapeType="1"/>
          </p:cNvSpPr>
          <p:nvPr/>
        </p:nvSpPr>
        <p:spPr bwMode="auto">
          <a:xfrm>
            <a:off x="8553362" y="4713776"/>
            <a:ext cx="166001" cy="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lIns="107287" tIns="53643" rIns="107287" bIns="53643"/>
          <a:lstStyle/>
          <a:p>
            <a:endParaRPr lang="nl-NL">
              <a:solidFill>
                <a:srgbClr val="000000"/>
              </a:solidFill>
            </a:endParaRPr>
          </a:p>
        </p:txBody>
      </p:sp>
      <p:sp>
        <p:nvSpPr>
          <p:cNvPr id="26661" name="Line 37"/>
          <p:cNvSpPr>
            <a:spLocks noChangeShapeType="1"/>
          </p:cNvSpPr>
          <p:nvPr/>
        </p:nvSpPr>
        <p:spPr bwMode="auto">
          <a:xfrm>
            <a:off x="8553362" y="3018326"/>
            <a:ext cx="166001" cy="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lIns="107287" tIns="53643" rIns="107287" bIns="53643"/>
          <a:lstStyle/>
          <a:p>
            <a:endParaRPr lang="nl-NL">
              <a:solidFill>
                <a:srgbClr val="000000"/>
              </a:solidFill>
            </a:endParaRPr>
          </a:p>
        </p:txBody>
      </p:sp>
      <p:sp>
        <p:nvSpPr>
          <p:cNvPr id="26662" name="Text Box 38"/>
          <p:cNvSpPr txBox="1">
            <a:spLocks noChangeArrowheads="1"/>
          </p:cNvSpPr>
          <p:nvPr/>
        </p:nvSpPr>
        <p:spPr bwMode="auto">
          <a:xfrm>
            <a:off x="8713357" y="3627439"/>
            <a:ext cx="1052513"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87" tIns="53643" rIns="107287" bIns="53643">
            <a:spAutoFit/>
          </a:bodyPr>
          <a:lstStyle>
            <a:lvl1pPr eaLnBrk="0" hangingPunct="0">
              <a:lnSpc>
                <a:spcPct val="110000"/>
              </a:lnSpc>
              <a:spcAft>
                <a:spcPct val="30000"/>
              </a:spcAft>
              <a:defRPr sz="2000" b="1">
                <a:solidFill>
                  <a:schemeClr val="tx1"/>
                </a:solidFill>
                <a:latin typeface="Arial" panose="020B0604020202020204" pitchFamily="34" charset="0"/>
              </a:defRPr>
            </a:lvl1pPr>
            <a:lvl2pPr marL="742950" indent="-285750" eaLnBrk="0" hangingPunct="0">
              <a:lnSpc>
                <a:spcPts val="2100"/>
              </a:lnSpc>
              <a:buFont typeface="Arial" panose="020B0604020202020204" pitchFamily="34" charset="0"/>
              <a:buChar char="-"/>
              <a:defRPr>
                <a:solidFill>
                  <a:schemeClr val="tx1"/>
                </a:solidFill>
                <a:latin typeface="Arial" panose="020B0604020202020204" pitchFamily="34" charset="0"/>
              </a:defRPr>
            </a:lvl2pPr>
            <a:lvl3pPr marL="1143000" indent="-228600" eaLnBrk="0" hangingPunct="0">
              <a:lnSpc>
                <a:spcPts val="2100"/>
              </a:lnSpc>
              <a:buChar char="•"/>
              <a:defRPr>
                <a:solidFill>
                  <a:schemeClr val="tx1"/>
                </a:solidFill>
                <a:latin typeface="Arial" panose="020B0604020202020204" pitchFamily="34" charset="0"/>
              </a:defRPr>
            </a:lvl3pPr>
            <a:lvl4pPr marL="16002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4pPr>
            <a:lvl5pPr marL="20574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50000"/>
              </a:spcBef>
              <a:spcAft>
                <a:spcPct val="0"/>
              </a:spcAft>
            </a:pPr>
            <a:r>
              <a:rPr lang="en-GB" altLang="nl-NL" sz="1800" b="0">
                <a:solidFill>
                  <a:srgbClr val="000000"/>
                </a:solidFill>
                <a:latin typeface="Calibri" panose="020F0502020204030204" pitchFamily="34" charset="0"/>
                <a:ea typeface="MS PGothic" panose="020B0600070205080204" pitchFamily="34" charset="-128"/>
              </a:rPr>
              <a:t>p&lt;0.0001</a:t>
            </a:r>
            <a:endParaRPr lang="en-US" altLang="nl-NL" sz="1800" b="0">
              <a:solidFill>
                <a:srgbClr val="000000"/>
              </a:solidFill>
              <a:latin typeface="Calibri" panose="020F0502020204030204" pitchFamily="34" charset="0"/>
              <a:ea typeface="MS PGothic" panose="020B0600070205080204" pitchFamily="34" charset="-128"/>
            </a:endParaRPr>
          </a:p>
        </p:txBody>
      </p:sp>
      <p:sp>
        <p:nvSpPr>
          <p:cNvPr id="26663" name="Line 39"/>
          <p:cNvSpPr>
            <a:spLocks noChangeShapeType="1"/>
          </p:cNvSpPr>
          <p:nvPr/>
        </p:nvSpPr>
        <p:spPr bwMode="auto">
          <a:xfrm>
            <a:off x="8432367" y="3041603"/>
            <a:ext cx="0" cy="75672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107287" tIns="53643" rIns="107287" bIns="53643"/>
          <a:lstStyle/>
          <a:p>
            <a:endParaRPr lang="nl-NL">
              <a:solidFill>
                <a:srgbClr val="000000"/>
              </a:solidFill>
            </a:endParaRPr>
          </a:p>
        </p:txBody>
      </p:sp>
      <p:sp>
        <p:nvSpPr>
          <p:cNvPr id="26664" name="Line 40"/>
          <p:cNvSpPr>
            <a:spLocks noChangeShapeType="1"/>
          </p:cNvSpPr>
          <p:nvPr/>
        </p:nvSpPr>
        <p:spPr bwMode="auto">
          <a:xfrm>
            <a:off x="8262805" y="3823188"/>
            <a:ext cx="164505" cy="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lIns="107287" tIns="53643" rIns="107287" bIns="53643"/>
          <a:lstStyle/>
          <a:p>
            <a:endParaRPr lang="nl-NL">
              <a:solidFill>
                <a:srgbClr val="000000"/>
              </a:solidFill>
            </a:endParaRPr>
          </a:p>
        </p:txBody>
      </p:sp>
      <p:sp>
        <p:nvSpPr>
          <p:cNvPr id="26665" name="Line 41"/>
          <p:cNvSpPr>
            <a:spLocks noChangeShapeType="1"/>
          </p:cNvSpPr>
          <p:nvPr/>
        </p:nvSpPr>
        <p:spPr bwMode="auto">
          <a:xfrm>
            <a:off x="8262805" y="3018326"/>
            <a:ext cx="164505" cy="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lIns="107287" tIns="53643" rIns="107287" bIns="53643"/>
          <a:lstStyle/>
          <a:p>
            <a:endParaRPr lang="nl-NL">
              <a:solidFill>
                <a:srgbClr val="000000"/>
              </a:solidFill>
            </a:endParaRPr>
          </a:p>
        </p:txBody>
      </p:sp>
      <p:sp>
        <p:nvSpPr>
          <p:cNvPr id="26666" name="Line 42"/>
          <p:cNvSpPr>
            <a:spLocks noChangeShapeType="1"/>
          </p:cNvSpPr>
          <p:nvPr/>
        </p:nvSpPr>
        <p:spPr bwMode="auto">
          <a:xfrm>
            <a:off x="8432367" y="4020056"/>
            <a:ext cx="0" cy="67147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107287" tIns="53643" rIns="107287" bIns="53643"/>
          <a:lstStyle/>
          <a:p>
            <a:endParaRPr lang="nl-NL">
              <a:solidFill>
                <a:srgbClr val="000000"/>
              </a:solidFill>
            </a:endParaRPr>
          </a:p>
        </p:txBody>
      </p:sp>
      <p:sp>
        <p:nvSpPr>
          <p:cNvPr id="26667" name="Line 43"/>
          <p:cNvSpPr>
            <a:spLocks noChangeShapeType="1"/>
          </p:cNvSpPr>
          <p:nvPr/>
        </p:nvSpPr>
        <p:spPr bwMode="auto">
          <a:xfrm>
            <a:off x="8262805" y="4713776"/>
            <a:ext cx="164505" cy="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lIns="107287" tIns="53643" rIns="107287" bIns="53643"/>
          <a:lstStyle/>
          <a:p>
            <a:endParaRPr lang="nl-NL">
              <a:solidFill>
                <a:srgbClr val="000000"/>
              </a:solidFill>
            </a:endParaRPr>
          </a:p>
        </p:txBody>
      </p:sp>
      <p:sp>
        <p:nvSpPr>
          <p:cNvPr id="26668" name="Line 44"/>
          <p:cNvSpPr>
            <a:spLocks noChangeShapeType="1"/>
          </p:cNvSpPr>
          <p:nvPr/>
        </p:nvSpPr>
        <p:spPr bwMode="auto">
          <a:xfrm>
            <a:off x="8262805" y="3999401"/>
            <a:ext cx="164505" cy="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lIns="107287" tIns="53643" rIns="107287" bIns="53643"/>
          <a:lstStyle/>
          <a:p>
            <a:endParaRPr lang="nl-NL">
              <a:solidFill>
                <a:srgbClr val="000000"/>
              </a:solidFill>
            </a:endParaRPr>
          </a:p>
        </p:txBody>
      </p:sp>
      <p:sp>
        <p:nvSpPr>
          <p:cNvPr id="26669" name="Text Box 45"/>
          <p:cNvSpPr txBox="1">
            <a:spLocks noChangeArrowheads="1"/>
          </p:cNvSpPr>
          <p:nvPr/>
        </p:nvSpPr>
        <p:spPr bwMode="auto">
          <a:xfrm>
            <a:off x="7408812" y="3262868"/>
            <a:ext cx="993011" cy="385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87" tIns="53643" rIns="107287" bIns="53643">
            <a:spAutoFit/>
          </a:bodyPr>
          <a:lstStyle>
            <a:lvl1pPr eaLnBrk="0" hangingPunct="0">
              <a:lnSpc>
                <a:spcPct val="110000"/>
              </a:lnSpc>
              <a:spcAft>
                <a:spcPct val="30000"/>
              </a:spcAft>
              <a:defRPr sz="2000" b="1">
                <a:solidFill>
                  <a:schemeClr val="tx1"/>
                </a:solidFill>
                <a:latin typeface="Arial" panose="020B0604020202020204" pitchFamily="34" charset="0"/>
              </a:defRPr>
            </a:lvl1pPr>
            <a:lvl2pPr marL="742950" indent="-285750" eaLnBrk="0" hangingPunct="0">
              <a:lnSpc>
                <a:spcPts val="2100"/>
              </a:lnSpc>
              <a:buFont typeface="Arial" panose="020B0604020202020204" pitchFamily="34" charset="0"/>
              <a:buChar char="-"/>
              <a:defRPr>
                <a:solidFill>
                  <a:schemeClr val="tx1"/>
                </a:solidFill>
                <a:latin typeface="Arial" panose="020B0604020202020204" pitchFamily="34" charset="0"/>
              </a:defRPr>
            </a:lvl2pPr>
            <a:lvl3pPr marL="1143000" indent="-228600" eaLnBrk="0" hangingPunct="0">
              <a:lnSpc>
                <a:spcPts val="2100"/>
              </a:lnSpc>
              <a:buChar char="•"/>
              <a:defRPr>
                <a:solidFill>
                  <a:schemeClr val="tx1"/>
                </a:solidFill>
                <a:latin typeface="Arial" panose="020B0604020202020204" pitchFamily="34" charset="0"/>
              </a:defRPr>
            </a:lvl3pPr>
            <a:lvl4pPr marL="16002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4pPr>
            <a:lvl5pPr marL="20574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r" eaLnBrk="1" hangingPunct="1">
              <a:lnSpc>
                <a:spcPct val="100000"/>
              </a:lnSpc>
              <a:spcBef>
                <a:spcPct val="50000"/>
              </a:spcBef>
              <a:spcAft>
                <a:spcPct val="0"/>
              </a:spcAft>
            </a:pPr>
            <a:r>
              <a:rPr lang="en-GB" altLang="nl-NL" sz="1800" b="0">
                <a:solidFill>
                  <a:srgbClr val="000000"/>
                </a:solidFill>
                <a:latin typeface="Calibri" panose="020F0502020204030204" pitchFamily="34" charset="0"/>
                <a:ea typeface="MS PGothic" panose="020B0600070205080204" pitchFamily="34" charset="-128"/>
              </a:rPr>
              <a:t>p&lt;0.001</a:t>
            </a:r>
            <a:endParaRPr lang="en-US" altLang="nl-NL" sz="1800" b="0">
              <a:solidFill>
                <a:srgbClr val="000000"/>
              </a:solidFill>
              <a:latin typeface="Calibri" panose="020F0502020204030204" pitchFamily="34" charset="0"/>
              <a:ea typeface="MS PGothic" panose="020B0600070205080204" pitchFamily="34" charset="-128"/>
            </a:endParaRPr>
          </a:p>
        </p:txBody>
      </p:sp>
      <p:sp>
        <p:nvSpPr>
          <p:cNvPr id="26670" name="Text Box 46"/>
          <p:cNvSpPr txBox="1">
            <a:spLocks noChangeArrowheads="1"/>
          </p:cNvSpPr>
          <p:nvPr/>
        </p:nvSpPr>
        <p:spPr bwMode="auto">
          <a:xfrm>
            <a:off x="7408812" y="4199493"/>
            <a:ext cx="993011" cy="385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87" tIns="53643" rIns="107287" bIns="53643">
            <a:spAutoFit/>
          </a:bodyPr>
          <a:lstStyle>
            <a:lvl1pPr eaLnBrk="0" hangingPunct="0">
              <a:lnSpc>
                <a:spcPct val="110000"/>
              </a:lnSpc>
              <a:spcAft>
                <a:spcPct val="30000"/>
              </a:spcAft>
              <a:defRPr sz="2000" b="1">
                <a:solidFill>
                  <a:schemeClr val="tx1"/>
                </a:solidFill>
                <a:latin typeface="Arial" panose="020B0604020202020204" pitchFamily="34" charset="0"/>
              </a:defRPr>
            </a:lvl1pPr>
            <a:lvl2pPr marL="742950" indent="-285750" eaLnBrk="0" hangingPunct="0">
              <a:lnSpc>
                <a:spcPts val="2100"/>
              </a:lnSpc>
              <a:buFont typeface="Arial" panose="020B0604020202020204" pitchFamily="34" charset="0"/>
              <a:buChar char="-"/>
              <a:defRPr>
                <a:solidFill>
                  <a:schemeClr val="tx1"/>
                </a:solidFill>
                <a:latin typeface="Arial" panose="020B0604020202020204" pitchFamily="34" charset="0"/>
              </a:defRPr>
            </a:lvl2pPr>
            <a:lvl3pPr marL="1143000" indent="-228600" eaLnBrk="0" hangingPunct="0">
              <a:lnSpc>
                <a:spcPts val="2100"/>
              </a:lnSpc>
              <a:buChar char="•"/>
              <a:defRPr>
                <a:solidFill>
                  <a:schemeClr val="tx1"/>
                </a:solidFill>
                <a:latin typeface="Arial" panose="020B0604020202020204" pitchFamily="34" charset="0"/>
              </a:defRPr>
            </a:lvl3pPr>
            <a:lvl4pPr marL="16002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4pPr>
            <a:lvl5pPr marL="20574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r" eaLnBrk="1" hangingPunct="1">
              <a:lnSpc>
                <a:spcPct val="100000"/>
              </a:lnSpc>
              <a:spcBef>
                <a:spcPct val="50000"/>
              </a:spcBef>
              <a:spcAft>
                <a:spcPct val="0"/>
              </a:spcAft>
            </a:pPr>
            <a:r>
              <a:rPr lang="en-GB" altLang="nl-NL" sz="1800" b="0">
                <a:solidFill>
                  <a:srgbClr val="000000"/>
                </a:solidFill>
                <a:latin typeface="Calibri" panose="020F0502020204030204" pitchFamily="34" charset="0"/>
                <a:ea typeface="MS PGothic" panose="020B0600070205080204" pitchFamily="34" charset="-128"/>
              </a:rPr>
              <a:t>p=0.07</a:t>
            </a:r>
            <a:endParaRPr lang="en-US" altLang="nl-NL" sz="1800" b="0">
              <a:solidFill>
                <a:srgbClr val="000000"/>
              </a:solidFill>
              <a:latin typeface="Calibri" panose="020F0502020204030204" pitchFamily="34" charset="0"/>
              <a:ea typeface="MS PGothic" panose="020B0600070205080204" pitchFamily="34" charset="-128"/>
            </a:endParaRPr>
          </a:p>
        </p:txBody>
      </p:sp>
      <p:sp>
        <p:nvSpPr>
          <p:cNvPr id="26671" name="Freeform 47"/>
          <p:cNvSpPr>
            <a:spLocks/>
          </p:cNvSpPr>
          <p:nvPr/>
        </p:nvSpPr>
        <p:spPr bwMode="auto">
          <a:xfrm>
            <a:off x="4679726" y="2008568"/>
            <a:ext cx="2690399" cy="1854416"/>
          </a:xfrm>
          <a:custGeom>
            <a:avLst/>
            <a:gdLst>
              <a:gd name="T0" fmla="*/ 0 w 2214"/>
              <a:gd name="T1" fmla="*/ 0 h 1240"/>
              <a:gd name="T2" fmla="*/ 0 w 2214"/>
              <a:gd name="T3" fmla="*/ 2147483647 h 1240"/>
              <a:gd name="T4" fmla="*/ 2147483647 w 2214"/>
              <a:gd name="T5" fmla="*/ 2147483647 h 1240"/>
              <a:gd name="T6" fmla="*/ 2147483647 w 2214"/>
              <a:gd name="T7" fmla="*/ 2147483647 h 1240"/>
              <a:gd name="T8" fmla="*/ 2147483647 w 2214"/>
              <a:gd name="T9" fmla="*/ 2147483647 h 1240"/>
              <a:gd name="T10" fmla="*/ 2147483647 w 2214"/>
              <a:gd name="T11" fmla="*/ 2147483647 h 1240"/>
              <a:gd name="T12" fmla="*/ 2147483647 w 2214"/>
              <a:gd name="T13" fmla="*/ 2147483647 h 1240"/>
              <a:gd name="T14" fmla="*/ 2147483647 w 2214"/>
              <a:gd name="T15" fmla="*/ 2147483647 h 1240"/>
              <a:gd name="T16" fmla="*/ 2147483647 w 2214"/>
              <a:gd name="T17" fmla="*/ 2147483647 h 1240"/>
              <a:gd name="T18" fmla="*/ 2147483647 w 2214"/>
              <a:gd name="T19" fmla="*/ 2147483647 h 1240"/>
              <a:gd name="T20" fmla="*/ 2147483647 w 2214"/>
              <a:gd name="T21" fmla="*/ 2147483647 h 1240"/>
              <a:gd name="T22" fmla="*/ 2147483647 w 2214"/>
              <a:gd name="T23" fmla="*/ 2147483647 h 1240"/>
              <a:gd name="T24" fmla="*/ 2147483647 w 2214"/>
              <a:gd name="T25" fmla="*/ 2147483647 h 1240"/>
              <a:gd name="T26" fmla="*/ 2147483647 w 2214"/>
              <a:gd name="T27" fmla="*/ 2147483647 h 1240"/>
              <a:gd name="T28" fmla="*/ 2147483647 w 2214"/>
              <a:gd name="T29" fmla="*/ 2147483647 h 1240"/>
              <a:gd name="T30" fmla="*/ 2147483647 w 2214"/>
              <a:gd name="T31" fmla="*/ 2147483647 h 1240"/>
              <a:gd name="T32" fmla="*/ 2147483647 w 2214"/>
              <a:gd name="T33" fmla="*/ 2147483647 h 1240"/>
              <a:gd name="T34" fmla="*/ 2147483647 w 2214"/>
              <a:gd name="T35" fmla="*/ 2147483647 h 1240"/>
              <a:gd name="T36" fmla="*/ 2147483647 w 2214"/>
              <a:gd name="T37" fmla="*/ 2147483647 h 1240"/>
              <a:gd name="T38" fmla="*/ 2147483647 w 2214"/>
              <a:gd name="T39" fmla="*/ 2147483647 h 1240"/>
              <a:gd name="T40" fmla="*/ 2147483647 w 2214"/>
              <a:gd name="T41" fmla="*/ 2147483647 h 1240"/>
              <a:gd name="T42" fmla="*/ 2147483647 w 2214"/>
              <a:gd name="T43" fmla="*/ 2147483647 h 1240"/>
              <a:gd name="T44" fmla="*/ 2147483647 w 2214"/>
              <a:gd name="T45" fmla="*/ 2147483647 h 1240"/>
              <a:gd name="T46" fmla="*/ 2147483647 w 2214"/>
              <a:gd name="T47" fmla="*/ 2147483647 h 1240"/>
              <a:gd name="T48" fmla="*/ 2147483647 w 2214"/>
              <a:gd name="T49" fmla="*/ 2147483647 h 1240"/>
              <a:gd name="T50" fmla="*/ 2147483647 w 2214"/>
              <a:gd name="T51" fmla="*/ 2147483647 h 1240"/>
              <a:gd name="T52" fmla="*/ 2147483647 w 2214"/>
              <a:gd name="T53" fmla="*/ 2147483647 h 1240"/>
              <a:gd name="T54" fmla="*/ 2147483647 w 2214"/>
              <a:gd name="T55" fmla="*/ 2147483647 h 1240"/>
              <a:gd name="T56" fmla="*/ 2147483647 w 2214"/>
              <a:gd name="T57" fmla="*/ 2147483647 h 1240"/>
              <a:gd name="T58" fmla="*/ 2147483647 w 2214"/>
              <a:gd name="T59" fmla="*/ 2147483647 h 1240"/>
              <a:gd name="T60" fmla="*/ 2147483647 w 2214"/>
              <a:gd name="T61" fmla="*/ 2147483647 h 1240"/>
              <a:gd name="T62" fmla="*/ 2147483647 w 2214"/>
              <a:gd name="T63" fmla="*/ 2147483647 h 1240"/>
              <a:gd name="T64" fmla="*/ 2147483647 w 2214"/>
              <a:gd name="T65" fmla="*/ 2147483647 h 1240"/>
              <a:gd name="T66" fmla="*/ 2147483647 w 2214"/>
              <a:gd name="T67" fmla="*/ 2147483647 h 1240"/>
              <a:gd name="T68" fmla="*/ 2147483647 w 2214"/>
              <a:gd name="T69" fmla="*/ 2147483647 h 1240"/>
              <a:gd name="T70" fmla="*/ 2147483647 w 2214"/>
              <a:gd name="T71" fmla="*/ 2147483647 h 1240"/>
              <a:gd name="T72" fmla="*/ 2147483647 w 2214"/>
              <a:gd name="T73" fmla="*/ 2147483647 h 1240"/>
              <a:gd name="T74" fmla="*/ 2147483647 w 2214"/>
              <a:gd name="T75" fmla="*/ 2147483647 h 1240"/>
              <a:gd name="T76" fmla="*/ 2147483647 w 2214"/>
              <a:gd name="T77" fmla="*/ 2147483647 h 1240"/>
              <a:gd name="T78" fmla="*/ 2147483647 w 2214"/>
              <a:gd name="T79" fmla="*/ 2147483647 h 1240"/>
              <a:gd name="T80" fmla="*/ 2147483647 w 2214"/>
              <a:gd name="T81" fmla="*/ 2147483647 h 1240"/>
              <a:gd name="T82" fmla="*/ 2147483647 w 2214"/>
              <a:gd name="T83" fmla="*/ 2147483647 h 1240"/>
              <a:gd name="T84" fmla="*/ 2147483647 w 2214"/>
              <a:gd name="T85" fmla="*/ 2147483647 h 1240"/>
              <a:gd name="T86" fmla="*/ 2147483647 w 2214"/>
              <a:gd name="T87" fmla="*/ 2147483647 h 1240"/>
              <a:gd name="T88" fmla="*/ 2147483647 w 2214"/>
              <a:gd name="T89" fmla="*/ 2147483647 h 1240"/>
              <a:gd name="T90" fmla="*/ 2147483647 w 2214"/>
              <a:gd name="T91" fmla="*/ 2147483647 h 1240"/>
              <a:gd name="T92" fmla="*/ 2147483647 w 2214"/>
              <a:gd name="T93" fmla="*/ 2147483647 h 1240"/>
              <a:gd name="T94" fmla="*/ 2147483647 w 2214"/>
              <a:gd name="T95" fmla="*/ 2147483647 h 1240"/>
              <a:gd name="T96" fmla="*/ 2147483647 w 2214"/>
              <a:gd name="T97" fmla="*/ 2147483647 h 1240"/>
              <a:gd name="T98" fmla="*/ 2147483647 w 2214"/>
              <a:gd name="T99" fmla="*/ 2147483647 h 1240"/>
              <a:gd name="T100" fmla="*/ 2147483647 w 2214"/>
              <a:gd name="T101" fmla="*/ 2147483647 h 1240"/>
              <a:gd name="T102" fmla="*/ 2147483647 w 2214"/>
              <a:gd name="T103" fmla="*/ 2147483647 h 1240"/>
              <a:gd name="T104" fmla="*/ 2147483647 w 2214"/>
              <a:gd name="T105" fmla="*/ 2147483647 h 1240"/>
              <a:gd name="T106" fmla="*/ 2147483647 w 2214"/>
              <a:gd name="T107" fmla="*/ 2147483647 h 1240"/>
              <a:gd name="T108" fmla="*/ 2147483647 w 2214"/>
              <a:gd name="T109" fmla="*/ 2147483647 h 1240"/>
              <a:gd name="T110" fmla="*/ 2147483647 w 2214"/>
              <a:gd name="T111" fmla="*/ 2147483647 h 1240"/>
              <a:gd name="T112" fmla="*/ 2147483647 w 2214"/>
              <a:gd name="T113" fmla="*/ 2147483647 h 1240"/>
              <a:gd name="T114" fmla="*/ 2147483647 w 2214"/>
              <a:gd name="T115" fmla="*/ 2147483647 h 1240"/>
              <a:gd name="T116" fmla="*/ 2147483647 w 2214"/>
              <a:gd name="T117" fmla="*/ 2147483647 h 1240"/>
              <a:gd name="T118" fmla="*/ 2147483647 w 2214"/>
              <a:gd name="T119" fmla="*/ 2147483647 h 1240"/>
              <a:gd name="T120" fmla="*/ 2147483647 w 2214"/>
              <a:gd name="T121" fmla="*/ 2147483647 h 12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14"/>
              <a:gd name="T184" fmla="*/ 0 h 1240"/>
              <a:gd name="T185" fmla="*/ 2214 w 2214"/>
              <a:gd name="T186" fmla="*/ 1240 h 12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14" h="1240">
                <a:moveTo>
                  <a:pt x="0" y="0"/>
                </a:moveTo>
                <a:lnTo>
                  <a:pt x="0" y="124"/>
                </a:lnTo>
                <a:lnTo>
                  <a:pt x="13" y="126"/>
                </a:lnTo>
                <a:lnTo>
                  <a:pt x="31" y="126"/>
                </a:lnTo>
                <a:lnTo>
                  <a:pt x="31" y="141"/>
                </a:lnTo>
                <a:lnTo>
                  <a:pt x="93" y="141"/>
                </a:lnTo>
                <a:lnTo>
                  <a:pt x="90" y="162"/>
                </a:lnTo>
                <a:lnTo>
                  <a:pt x="132" y="165"/>
                </a:lnTo>
                <a:lnTo>
                  <a:pt x="133" y="181"/>
                </a:lnTo>
                <a:lnTo>
                  <a:pt x="325" y="181"/>
                </a:lnTo>
                <a:lnTo>
                  <a:pt x="325" y="204"/>
                </a:lnTo>
                <a:lnTo>
                  <a:pt x="447" y="204"/>
                </a:lnTo>
                <a:lnTo>
                  <a:pt x="447" y="228"/>
                </a:lnTo>
                <a:lnTo>
                  <a:pt x="487" y="228"/>
                </a:lnTo>
                <a:lnTo>
                  <a:pt x="487" y="280"/>
                </a:lnTo>
                <a:lnTo>
                  <a:pt x="525" y="283"/>
                </a:lnTo>
                <a:lnTo>
                  <a:pt x="526" y="304"/>
                </a:lnTo>
                <a:lnTo>
                  <a:pt x="607" y="304"/>
                </a:lnTo>
                <a:lnTo>
                  <a:pt x="610" y="327"/>
                </a:lnTo>
                <a:lnTo>
                  <a:pt x="634" y="327"/>
                </a:lnTo>
                <a:lnTo>
                  <a:pt x="634" y="369"/>
                </a:lnTo>
                <a:lnTo>
                  <a:pt x="691" y="369"/>
                </a:lnTo>
                <a:lnTo>
                  <a:pt x="691" y="405"/>
                </a:lnTo>
                <a:lnTo>
                  <a:pt x="732" y="405"/>
                </a:lnTo>
                <a:lnTo>
                  <a:pt x="733" y="498"/>
                </a:lnTo>
                <a:lnTo>
                  <a:pt x="750" y="499"/>
                </a:lnTo>
                <a:lnTo>
                  <a:pt x="750" y="522"/>
                </a:lnTo>
                <a:lnTo>
                  <a:pt x="793" y="522"/>
                </a:lnTo>
                <a:lnTo>
                  <a:pt x="793" y="552"/>
                </a:lnTo>
                <a:lnTo>
                  <a:pt x="837" y="556"/>
                </a:lnTo>
                <a:lnTo>
                  <a:pt x="837" y="621"/>
                </a:lnTo>
                <a:lnTo>
                  <a:pt x="946" y="621"/>
                </a:lnTo>
                <a:lnTo>
                  <a:pt x="946" y="643"/>
                </a:lnTo>
                <a:lnTo>
                  <a:pt x="1107" y="643"/>
                </a:lnTo>
                <a:lnTo>
                  <a:pt x="1107" y="684"/>
                </a:lnTo>
                <a:lnTo>
                  <a:pt x="1155" y="684"/>
                </a:lnTo>
                <a:lnTo>
                  <a:pt x="1155" y="705"/>
                </a:lnTo>
                <a:lnTo>
                  <a:pt x="1203" y="705"/>
                </a:lnTo>
                <a:lnTo>
                  <a:pt x="1203" y="729"/>
                </a:lnTo>
                <a:lnTo>
                  <a:pt x="1309" y="729"/>
                </a:lnTo>
                <a:lnTo>
                  <a:pt x="1309" y="750"/>
                </a:lnTo>
                <a:lnTo>
                  <a:pt x="1503" y="751"/>
                </a:lnTo>
                <a:lnTo>
                  <a:pt x="1504" y="783"/>
                </a:lnTo>
                <a:lnTo>
                  <a:pt x="1551" y="780"/>
                </a:lnTo>
                <a:lnTo>
                  <a:pt x="1551" y="825"/>
                </a:lnTo>
                <a:lnTo>
                  <a:pt x="1660" y="825"/>
                </a:lnTo>
                <a:lnTo>
                  <a:pt x="1660" y="861"/>
                </a:lnTo>
                <a:lnTo>
                  <a:pt x="1815" y="861"/>
                </a:lnTo>
                <a:lnTo>
                  <a:pt x="1816" y="880"/>
                </a:lnTo>
                <a:lnTo>
                  <a:pt x="1852" y="880"/>
                </a:lnTo>
                <a:lnTo>
                  <a:pt x="1854" y="912"/>
                </a:lnTo>
                <a:lnTo>
                  <a:pt x="1884" y="912"/>
                </a:lnTo>
                <a:lnTo>
                  <a:pt x="1882" y="958"/>
                </a:lnTo>
                <a:lnTo>
                  <a:pt x="1923" y="958"/>
                </a:lnTo>
                <a:lnTo>
                  <a:pt x="1923" y="1026"/>
                </a:lnTo>
                <a:lnTo>
                  <a:pt x="1975" y="1024"/>
                </a:lnTo>
                <a:lnTo>
                  <a:pt x="1975" y="1053"/>
                </a:lnTo>
                <a:lnTo>
                  <a:pt x="2016" y="1053"/>
                </a:lnTo>
                <a:lnTo>
                  <a:pt x="2016" y="1096"/>
                </a:lnTo>
                <a:lnTo>
                  <a:pt x="2214" y="1096"/>
                </a:lnTo>
                <a:lnTo>
                  <a:pt x="2214" y="1240"/>
                </a:lnTo>
              </a:path>
            </a:pathLst>
          </a:custGeom>
          <a:noFill/>
          <a:ln w="25400">
            <a:solidFill>
              <a:schemeClr val="tx1"/>
            </a:solidFill>
            <a:prstDash val="dashDot"/>
            <a:round/>
            <a:headEnd/>
            <a:tailEnd/>
          </a:ln>
          <a:extLst>
            <a:ext uri="{909E8E84-426E-40DD-AFC4-6F175D3DCCD1}">
              <a14:hiddenFill xmlns:a14="http://schemas.microsoft.com/office/drawing/2010/main">
                <a:solidFill>
                  <a:srgbClr val="FFFFFF"/>
                </a:solidFill>
              </a14:hiddenFill>
            </a:ext>
          </a:extLst>
        </p:spPr>
        <p:txBody>
          <a:bodyPr lIns="107287" tIns="53643" rIns="107287" bIns="53643"/>
          <a:lstStyle/>
          <a:p>
            <a:endParaRPr lang="nl-NL">
              <a:solidFill>
                <a:srgbClr val="000000"/>
              </a:solidFill>
            </a:endParaRPr>
          </a:p>
        </p:txBody>
      </p:sp>
      <p:grpSp>
        <p:nvGrpSpPr>
          <p:cNvPr id="2" name="Group 48"/>
          <p:cNvGrpSpPr>
            <a:grpSpLocks/>
          </p:cNvGrpSpPr>
          <p:nvPr/>
        </p:nvGrpSpPr>
        <p:grpSpPr bwMode="auto">
          <a:xfrm>
            <a:off x="4514664" y="4510391"/>
            <a:ext cx="3521056" cy="406775"/>
            <a:chOff x="1619" y="2701"/>
            <a:chExt cx="2897" cy="272"/>
          </a:xfrm>
        </p:grpSpPr>
        <p:sp>
          <p:nvSpPr>
            <p:cNvPr id="26685" name="Rectangle 49"/>
            <p:cNvSpPr>
              <a:spLocks noChangeArrowheads="1"/>
            </p:cNvSpPr>
            <p:nvPr/>
          </p:nvSpPr>
          <p:spPr bwMode="auto">
            <a:xfrm>
              <a:off x="3139" y="2741"/>
              <a:ext cx="1377" cy="1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10000"/>
                </a:lnSpc>
                <a:spcAft>
                  <a:spcPct val="30000"/>
                </a:spcAft>
                <a:defRPr sz="2000" b="1">
                  <a:solidFill>
                    <a:schemeClr val="tx1"/>
                  </a:solidFill>
                  <a:latin typeface="Arial" panose="020B0604020202020204" pitchFamily="34" charset="0"/>
                </a:defRPr>
              </a:lvl1pPr>
              <a:lvl2pPr marL="742950" indent="-285750" eaLnBrk="0" hangingPunct="0">
                <a:lnSpc>
                  <a:spcPts val="2100"/>
                </a:lnSpc>
                <a:buFont typeface="Arial" panose="020B0604020202020204" pitchFamily="34" charset="0"/>
                <a:buChar char="-"/>
                <a:defRPr>
                  <a:solidFill>
                    <a:schemeClr val="tx1"/>
                  </a:solidFill>
                  <a:latin typeface="Arial" panose="020B0604020202020204" pitchFamily="34" charset="0"/>
                </a:defRPr>
              </a:lvl2pPr>
              <a:lvl3pPr marL="1143000" indent="-228600" eaLnBrk="0" hangingPunct="0">
                <a:lnSpc>
                  <a:spcPts val="2100"/>
                </a:lnSpc>
                <a:buChar char="•"/>
                <a:defRPr>
                  <a:solidFill>
                    <a:schemeClr val="tx1"/>
                  </a:solidFill>
                  <a:latin typeface="Arial" panose="020B0604020202020204" pitchFamily="34" charset="0"/>
                </a:defRPr>
              </a:lvl3pPr>
              <a:lvl4pPr marL="16002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4pPr>
              <a:lvl5pPr marL="20574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Aft>
                  <a:spcPct val="0"/>
                </a:spcAft>
              </a:pPr>
              <a:r>
                <a:rPr lang="en-US" altLang="nl-NL" sz="1800" b="0">
                  <a:solidFill>
                    <a:srgbClr val="000000"/>
                  </a:solidFill>
                  <a:latin typeface="Times New Roman" panose="02020603050405020304" pitchFamily="18" charset="0"/>
                  <a:ea typeface="ヒラギノ角ゴ Pro W3"/>
                  <a:cs typeface="ヒラギノ角ゴ Pro W3"/>
                </a:rPr>
                <a:t>3–4 exacerbations</a:t>
              </a:r>
            </a:p>
          </p:txBody>
        </p:sp>
        <p:sp>
          <p:nvSpPr>
            <p:cNvPr id="26686" name="Line 50"/>
            <p:cNvSpPr>
              <a:spLocks noChangeShapeType="1"/>
            </p:cNvSpPr>
            <p:nvPr/>
          </p:nvSpPr>
          <p:spPr bwMode="auto">
            <a:xfrm>
              <a:off x="1619" y="2847"/>
              <a:ext cx="314" cy="0"/>
            </a:xfrm>
            <a:prstGeom prst="line">
              <a:avLst/>
            </a:prstGeom>
            <a:noFill/>
            <a:ln w="254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nl-NL">
                <a:solidFill>
                  <a:srgbClr val="000000"/>
                </a:solidFill>
              </a:endParaRPr>
            </a:p>
          </p:txBody>
        </p:sp>
        <p:sp>
          <p:nvSpPr>
            <p:cNvPr id="26687" name="Oval 51"/>
            <p:cNvSpPr>
              <a:spLocks noChangeArrowheads="1"/>
            </p:cNvSpPr>
            <p:nvPr/>
          </p:nvSpPr>
          <p:spPr bwMode="auto">
            <a:xfrm>
              <a:off x="3072" y="2701"/>
              <a:ext cx="1441" cy="2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lnSpc>
                  <a:spcPct val="110000"/>
                </a:lnSpc>
                <a:spcAft>
                  <a:spcPct val="30000"/>
                </a:spcAft>
                <a:defRPr sz="2000" b="1">
                  <a:solidFill>
                    <a:schemeClr val="tx1"/>
                  </a:solidFill>
                  <a:latin typeface="Arial" panose="020B0604020202020204" pitchFamily="34" charset="0"/>
                </a:defRPr>
              </a:lvl1pPr>
              <a:lvl2pPr marL="742950" indent="-285750" eaLnBrk="0" hangingPunct="0">
                <a:lnSpc>
                  <a:spcPts val="2100"/>
                </a:lnSpc>
                <a:buFont typeface="Arial" panose="020B0604020202020204" pitchFamily="34" charset="0"/>
                <a:buChar char="-"/>
                <a:defRPr>
                  <a:solidFill>
                    <a:schemeClr val="tx1"/>
                  </a:solidFill>
                  <a:latin typeface="Arial" panose="020B0604020202020204" pitchFamily="34" charset="0"/>
                </a:defRPr>
              </a:lvl2pPr>
              <a:lvl3pPr marL="1143000" indent="-228600" eaLnBrk="0" hangingPunct="0">
                <a:lnSpc>
                  <a:spcPts val="2100"/>
                </a:lnSpc>
                <a:buChar char="•"/>
                <a:defRPr>
                  <a:solidFill>
                    <a:schemeClr val="tx1"/>
                  </a:solidFill>
                  <a:latin typeface="Arial" panose="020B0604020202020204" pitchFamily="34" charset="0"/>
                </a:defRPr>
              </a:lvl3pPr>
              <a:lvl4pPr marL="16002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4pPr>
              <a:lvl5pPr marL="20574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Aft>
                  <a:spcPct val="0"/>
                </a:spcAft>
              </a:pPr>
              <a:endParaRPr lang="en-US" altLang="nl-NL" sz="2400" b="0">
                <a:solidFill>
                  <a:srgbClr val="000000"/>
                </a:solidFill>
                <a:latin typeface="Times New Roman" panose="02020603050405020304" pitchFamily="18" charset="0"/>
                <a:ea typeface="ヒラギノ角ゴ Pro W3"/>
                <a:cs typeface="ヒラギノ角ゴ Pro W3"/>
              </a:endParaRPr>
            </a:p>
          </p:txBody>
        </p:sp>
      </p:grpSp>
      <p:sp>
        <p:nvSpPr>
          <p:cNvPr id="26673" name="Line 52"/>
          <p:cNvSpPr>
            <a:spLocks noChangeShapeType="1"/>
          </p:cNvSpPr>
          <p:nvPr/>
        </p:nvSpPr>
        <p:spPr bwMode="auto">
          <a:xfrm>
            <a:off x="4304223" y="1910300"/>
            <a:ext cx="82252" cy="149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107287" tIns="53643" rIns="107287" bIns="53643"/>
          <a:lstStyle/>
          <a:p>
            <a:endParaRPr lang="nl-NL">
              <a:solidFill>
                <a:srgbClr val="000000"/>
              </a:solidFill>
            </a:endParaRPr>
          </a:p>
        </p:txBody>
      </p:sp>
      <p:grpSp>
        <p:nvGrpSpPr>
          <p:cNvPr id="3" name="Group 53"/>
          <p:cNvGrpSpPr>
            <a:grpSpLocks/>
          </p:cNvGrpSpPr>
          <p:nvPr/>
        </p:nvGrpSpPr>
        <p:grpSpPr bwMode="auto">
          <a:xfrm>
            <a:off x="4514665" y="3619803"/>
            <a:ext cx="3528348" cy="406775"/>
            <a:chOff x="1619" y="2140"/>
            <a:chExt cx="2903" cy="272"/>
          </a:xfrm>
        </p:grpSpPr>
        <p:sp>
          <p:nvSpPr>
            <p:cNvPr id="26682" name="Line 54"/>
            <p:cNvSpPr>
              <a:spLocks noChangeShapeType="1"/>
            </p:cNvSpPr>
            <p:nvPr/>
          </p:nvSpPr>
          <p:spPr bwMode="auto">
            <a:xfrm>
              <a:off x="1619" y="2303"/>
              <a:ext cx="384" cy="1"/>
            </a:xfrm>
            <a:prstGeom prst="line">
              <a:avLst/>
            </a:prstGeom>
            <a:noFill/>
            <a:ln w="254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nl-NL">
                <a:solidFill>
                  <a:srgbClr val="000000"/>
                </a:solidFill>
              </a:endParaRPr>
            </a:p>
          </p:txBody>
        </p:sp>
        <p:sp>
          <p:nvSpPr>
            <p:cNvPr id="26683" name="Rectangle 55"/>
            <p:cNvSpPr>
              <a:spLocks noChangeArrowheads="1"/>
            </p:cNvSpPr>
            <p:nvPr/>
          </p:nvSpPr>
          <p:spPr bwMode="auto">
            <a:xfrm>
              <a:off x="3145" y="2180"/>
              <a:ext cx="1377" cy="1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10000"/>
                </a:lnSpc>
                <a:spcAft>
                  <a:spcPct val="30000"/>
                </a:spcAft>
                <a:defRPr sz="2000" b="1">
                  <a:solidFill>
                    <a:schemeClr val="tx1"/>
                  </a:solidFill>
                  <a:latin typeface="Arial" panose="020B0604020202020204" pitchFamily="34" charset="0"/>
                </a:defRPr>
              </a:lvl1pPr>
              <a:lvl2pPr marL="742950" indent="-285750" eaLnBrk="0" hangingPunct="0">
                <a:lnSpc>
                  <a:spcPts val="2100"/>
                </a:lnSpc>
                <a:buFont typeface="Arial" panose="020B0604020202020204" pitchFamily="34" charset="0"/>
                <a:buChar char="-"/>
                <a:defRPr>
                  <a:solidFill>
                    <a:schemeClr val="tx1"/>
                  </a:solidFill>
                  <a:latin typeface="Arial" panose="020B0604020202020204" pitchFamily="34" charset="0"/>
                </a:defRPr>
              </a:lvl2pPr>
              <a:lvl3pPr marL="1143000" indent="-228600" eaLnBrk="0" hangingPunct="0">
                <a:lnSpc>
                  <a:spcPts val="2100"/>
                </a:lnSpc>
                <a:buChar char="•"/>
                <a:defRPr>
                  <a:solidFill>
                    <a:schemeClr val="tx1"/>
                  </a:solidFill>
                  <a:latin typeface="Arial" panose="020B0604020202020204" pitchFamily="34" charset="0"/>
                </a:defRPr>
              </a:lvl3pPr>
              <a:lvl4pPr marL="16002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4pPr>
              <a:lvl5pPr marL="20574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Aft>
                  <a:spcPct val="0"/>
                </a:spcAft>
              </a:pPr>
              <a:r>
                <a:rPr lang="en-US" altLang="nl-NL" sz="1800" b="0">
                  <a:solidFill>
                    <a:srgbClr val="000000"/>
                  </a:solidFill>
                  <a:latin typeface="Times New Roman" panose="02020603050405020304" pitchFamily="18" charset="0"/>
                  <a:ea typeface="ヒラギノ角ゴ Pro W3"/>
                  <a:cs typeface="ヒラギノ角ゴ Pro W3"/>
                </a:rPr>
                <a:t>1–2 exacerbations</a:t>
              </a:r>
            </a:p>
          </p:txBody>
        </p:sp>
        <p:sp>
          <p:nvSpPr>
            <p:cNvPr id="26684" name="Oval 56"/>
            <p:cNvSpPr>
              <a:spLocks noChangeArrowheads="1"/>
            </p:cNvSpPr>
            <p:nvPr/>
          </p:nvSpPr>
          <p:spPr bwMode="auto">
            <a:xfrm>
              <a:off x="3084" y="2140"/>
              <a:ext cx="1429" cy="2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lnSpc>
                  <a:spcPct val="110000"/>
                </a:lnSpc>
                <a:spcAft>
                  <a:spcPct val="30000"/>
                </a:spcAft>
                <a:defRPr sz="2000" b="1">
                  <a:solidFill>
                    <a:schemeClr val="tx1"/>
                  </a:solidFill>
                  <a:latin typeface="Arial" panose="020B0604020202020204" pitchFamily="34" charset="0"/>
                </a:defRPr>
              </a:lvl1pPr>
              <a:lvl2pPr marL="742950" indent="-285750" eaLnBrk="0" hangingPunct="0">
                <a:lnSpc>
                  <a:spcPts val="2100"/>
                </a:lnSpc>
                <a:buFont typeface="Arial" panose="020B0604020202020204" pitchFamily="34" charset="0"/>
                <a:buChar char="-"/>
                <a:defRPr>
                  <a:solidFill>
                    <a:schemeClr val="tx1"/>
                  </a:solidFill>
                  <a:latin typeface="Arial" panose="020B0604020202020204" pitchFamily="34" charset="0"/>
                </a:defRPr>
              </a:lvl2pPr>
              <a:lvl3pPr marL="1143000" indent="-228600" eaLnBrk="0" hangingPunct="0">
                <a:lnSpc>
                  <a:spcPts val="2100"/>
                </a:lnSpc>
                <a:buChar char="•"/>
                <a:defRPr>
                  <a:solidFill>
                    <a:schemeClr val="tx1"/>
                  </a:solidFill>
                  <a:latin typeface="Arial" panose="020B0604020202020204" pitchFamily="34" charset="0"/>
                </a:defRPr>
              </a:lvl3pPr>
              <a:lvl4pPr marL="16002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4pPr>
              <a:lvl5pPr marL="20574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Aft>
                  <a:spcPct val="0"/>
                </a:spcAft>
              </a:pPr>
              <a:endParaRPr lang="en-US" altLang="nl-NL" sz="2400" b="0">
                <a:solidFill>
                  <a:srgbClr val="000000"/>
                </a:solidFill>
                <a:latin typeface="Times New Roman" panose="02020603050405020304" pitchFamily="18" charset="0"/>
                <a:ea typeface="ヒラギノ角ゴ Pro W3"/>
                <a:cs typeface="ヒラギノ角ゴ Pro W3"/>
              </a:endParaRPr>
            </a:p>
          </p:txBody>
        </p:sp>
      </p:grpSp>
      <p:grpSp>
        <p:nvGrpSpPr>
          <p:cNvPr id="4" name="Group 57"/>
          <p:cNvGrpSpPr>
            <a:grpSpLocks/>
          </p:cNvGrpSpPr>
          <p:nvPr/>
        </p:nvGrpSpPr>
        <p:grpSpPr bwMode="auto">
          <a:xfrm>
            <a:off x="4503874" y="2787953"/>
            <a:ext cx="3527877" cy="406775"/>
            <a:chOff x="1610" y="1616"/>
            <a:chExt cx="2903" cy="272"/>
          </a:xfrm>
        </p:grpSpPr>
        <p:sp>
          <p:nvSpPr>
            <p:cNvPr id="26679" name="Line 58"/>
            <p:cNvSpPr>
              <a:spLocks noChangeShapeType="1"/>
            </p:cNvSpPr>
            <p:nvPr/>
          </p:nvSpPr>
          <p:spPr bwMode="auto">
            <a:xfrm>
              <a:off x="1610" y="1761"/>
              <a:ext cx="317" cy="1"/>
            </a:xfrm>
            <a:prstGeom prst="line">
              <a:avLst/>
            </a:prstGeom>
            <a:noFill/>
            <a:ln w="254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nl-NL">
                <a:solidFill>
                  <a:srgbClr val="000000"/>
                </a:solidFill>
              </a:endParaRPr>
            </a:p>
          </p:txBody>
        </p:sp>
        <p:sp>
          <p:nvSpPr>
            <p:cNvPr id="26680" name="Rectangle 59"/>
            <p:cNvSpPr>
              <a:spLocks noChangeArrowheads="1"/>
            </p:cNvSpPr>
            <p:nvPr/>
          </p:nvSpPr>
          <p:spPr bwMode="auto">
            <a:xfrm>
              <a:off x="3211" y="1656"/>
              <a:ext cx="1250" cy="1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10000"/>
                </a:lnSpc>
                <a:spcAft>
                  <a:spcPct val="30000"/>
                </a:spcAft>
                <a:defRPr sz="2000" b="1">
                  <a:solidFill>
                    <a:schemeClr val="tx1"/>
                  </a:solidFill>
                  <a:latin typeface="Arial" panose="020B0604020202020204" pitchFamily="34" charset="0"/>
                </a:defRPr>
              </a:lvl1pPr>
              <a:lvl2pPr marL="742950" indent="-285750" eaLnBrk="0" hangingPunct="0">
                <a:lnSpc>
                  <a:spcPts val="2100"/>
                </a:lnSpc>
                <a:buFont typeface="Arial" panose="020B0604020202020204" pitchFamily="34" charset="0"/>
                <a:buChar char="-"/>
                <a:defRPr>
                  <a:solidFill>
                    <a:schemeClr val="tx1"/>
                  </a:solidFill>
                  <a:latin typeface="Arial" panose="020B0604020202020204" pitchFamily="34" charset="0"/>
                </a:defRPr>
              </a:lvl2pPr>
              <a:lvl3pPr marL="1143000" indent="-228600" eaLnBrk="0" hangingPunct="0">
                <a:lnSpc>
                  <a:spcPts val="2100"/>
                </a:lnSpc>
                <a:buChar char="•"/>
                <a:defRPr>
                  <a:solidFill>
                    <a:schemeClr val="tx1"/>
                  </a:solidFill>
                  <a:latin typeface="Arial" panose="020B0604020202020204" pitchFamily="34" charset="0"/>
                </a:defRPr>
              </a:lvl3pPr>
              <a:lvl4pPr marL="16002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4pPr>
              <a:lvl5pPr marL="20574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Aft>
                  <a:spcPct val="0"/>
                </a:spcAft>
              </a:pPr>
              <a:r>
                <a:rPr lang="en-US" altLang="nl-NL" sz="1800" b="0">
                  <a:solidFill>
                    <a:srgbClr val="000000"/>
                  </a:solidFill>
                  <a:latin typeface="Times New Roman" panose="02020603050405020304" pitchFamily="18" charset="0"/>
                  <a:ea typeface="ヒラギノ角ゴ Pro W3"/>
                  <a:cs typeface="ヒラギノ角ゴ Pro W3"/>
                </a:rPr>
                <a:t>No exacerbation</a:t>
              </a:r>
            </a:p>
          </p:txBody>
        </p:sp>
        <p:sp>
          <p:nvSpPr>
            <p:cNvPr id="26681" name="Oval 60"/>
            <p:cNvSpPr>
              <a:spLocks noChangeArrowheads="1"/>
            </p:cNvSpPr>
            <p:nvPr/>
          </p:nvSpPr>
          <p:spPr bwMode="auto">
            <a:xfrm>
              <a:off x="3075" y="1616"/>
              <a:ext cx="1438" cy="2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lnSpc>
                  <a:spcPct val="110000"/>
                </a:lnSpc>
                <a:spcAft>
                  <a:spcPct val="30000"/>
                </a:spcAft>
                <a:defRPr sz="2000" b="1">
                  <a:solidFill>
                    <a:schemeClr val="tx1"/>
                  </a:solidFill>
                  <a:latin typeface="Arial" panose="020B0604020202020204" pitchFamily="34" charset="0"/>
                </a:defRPr>
              </a:lvl1pPr>
              <a:lvl2pPr marL="742950" indent="-285750" eaLnBrk="0" hangingPunct="0">
                <a:lnSpc>
                  <a:spcPts val="2100"/>
                </a:lnSpc>
                <a:buFont typeface="Arial" panose="020B0604020202020204" pitchFamily="34" charset="0"/>
                <a:buChar char="-"/>
                <a:defRPr>
                  <a:solidFill>
                    <a:schemeClr val="tx1"/>
                  </a:solidFill>
                  <a:latin typeface="Arial" panose="020B0604020202020204" pitchFamily="34" charset="0"/>
                </a:defRPr>
              </a:lvl2pPr>
              <a:lvl3pPr marL="1143000" indent="-228600" eaLnBrk="0" hangingPunct="0">
                <a:lnSpc>
                  <a:spcPts val="2100"/>
                </a:lnSpc>
                <a:buChar char="•"/>
                <a:defRPr>
                  <a:solidFill>
                    <a:schemeClr val="tx1"/>
                  </a:solidFill>
                  <a:latin typeface="Arial" panose="020B0604020202020204" pitchFamily="34" charset="0"/>
                </a:defRPr>
              </a:lvl3pPr>
              <a:lvl4pPr marL="16002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4pPr>
              <a:lvl5pPr marL="2057400" indent="-228600" eaLnBrk="0" hangingPunct="0">
                <a:lnSpc>
                  <a:spcPts val="2100"/>
                </a:lnSpc>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ts val="2100"/>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Aft>
                  <a:spcPct val="0"/>
                </a:spcAft>
              </a:pPr>
              <a:endParaRPr lang="en-US" altLang="nl-NL" sz="2400" b="0">
                <a:solidFill>
                  <a:srgbClr val="000000"/>
                </a:solidFill>
                <a:latin typeface="Times New Roman" panose="02020603050405020304" pitchFamily="18" charset="0"/>
                <a:ea typeface="ヒラギノ角ゴ Pro W3"/>
                <a:cs typeface="ヒラギノ角ゴ Pro W3"/>
              </a:endParaRPr>
            </a:p>
          </p:txBody>
        </p:sp>
      </p:grpSp>
      <p:cxnSp>
        <p:nvCxnSpPr>
          <p:cNvPr id="5" name="Rechte verbindingslijn 4"/>
          <p:cNvCxnSpPr>
            <a:cxnSpLocks noChangeShapeType="1"/>
            <a:endCxn id="26637" idx="0"/>
          </p:cNvCxnSpPr>
          <p:nvPr/>
        </p:nvCxnSpPr>
        <p:spPr bwMode="auto">
          <a:xfrm>
            <a:off x="4382796" y="1815261"/>
            <a:ext cx="4669" cy="387455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 name="Rechte verbindingslijn 7"/>
          <p:cNvCxnSpPr>
            <a:cxnSpLocks noChangeShapeType="1"/>
            <a:stCxn id="26631" idx="0"/>
          </p:cNvCxnSpPr>
          <p:nvPr/>
        </p:nvCxnSpPr>
        <p:spPr bwMode="auto">
          <a:xfrm flipV="1">
            <a:off x="4304223" y="5601287"/>
            <a:ext cx="4205784" cy="3106"/>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4" name="Titel 1"/>
          <p:cNvSpPr txBox="1">
            <a:spLocks/>
          </p:cNvSpPr>
          <p:nvPr/>
        </p:nvSpPr>
        <p:spPr bwMode="auto">
          <a:xfrm>
            <a:off x="1465625" y="775036"/>
            <a:ext cx="8942387" cy="52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rtl="0" eaLnBrk="0" fontAlgn="base" hangingPunct="0">
              <a:lnSpc>
                <a:spcPct val="95000"/>
              </a:lnSpc>
              <a:spcBef>
                <a:spcPct val="0"/>
              </a:spcBef>
              <a:spcAft>
                <a:spcPct val="0"/>
              </a:spcAft>
              <a:defRPr sz="3000" b="1">
                <a:solidFill>
                  <a:schemeClr val="hlink"/>
                </a:solidFill>
                <a:latin typeface="+mj-lt"/>
                <a:ea typeface="+mj-ea"/>
                <a:cs typeface="+mj-cs"/>
              </a:defRPr>
            </a:lvl1pPr>
            <a:lvl2pPr algn="l" rtl="0" eaLnBrk="0" fontAlgn="base" hangingPunct="0">
              <a:lnSpc>
                <a:spcPct val="95000"/>
              </a:lnSpc>
              <a:spcBef>
                <a:spcPct val="0"/>
              </a:spcBef>
              <a:spcAft>
                <a:spcPct val="0"/>
              </a:spcAft>
              <a:defRPr sz="3000" b="1">
                <a:solidFill>
                  <a:schemeClr val="hlink"/>
                </a:solidFill>
                <a:latin typeface="Arial" charset="0"/>
              </a:defRPr>
            </a:lvl2pPr>
            <a:lvl3pPr algn="l" rtl="0" eaLnBrk="0" fontAlgn="base" hangingPunct="0">
              <a:lnSpc>
                <a:spcPct val="95000"/>
              </a:lnSpc>
              <a:spcBef>
                <a:spcPct val="0"/>
              </a:spcBef>
              <a:spcAft>
                <a:spcPct val="0"/>
              </a:spcAft>
              <a:defRPr sz="3000" b="1">
                <a:solidFill>
                  <a:schemeClr val="hlink"/>
                </a:solidFill>
                <a:latin typeface="Arial" charset="0"/>
              </a:defRPr>
            </a:lvl3pPr>
            <a:lvl4pPr algn="l" rtl="0" eaLnBrk="0" fontAlgn="base" hangingPunct="0">
              <a:lnSpc>
                <a:spcPct val="95000"/>
              </a:lnSpc>
              <a:spcBef>
                <a:spcPct val="0"/>
              </a:spcBef>
              <a:spcAft>
                <a:spcPct val="0"/>
              </a:spcAft>
              <a:defRPr sz="3000" b="1">
                <a:solidFill>
                  <a:schemeClr val="hlink"/>
                </a:solidFill>
                <a:latin typeface="Arial" charset="0"/>
              </a:defRPr>
            </a:lvl4pPr>
            <a:lvl5pPr algn="l" rtl="0" eaLnBrk="0" fontAlgn="base" hangingPunct="0">
              <a:lnSpc>
                <a:spcPct val="95000"/>
              </a:lnSpc>
              <a:spcBef>
                <a:spcPct val="0"/>
              </a:spcBef>
              <a:spcAft>
                <a:spcPct val="0"/>
              </a:spcAft>
              <a:defRPr sz="3000" b="1">
                <a:solidFill>
                  <a:schemeClr val="hlink"/>
                </a:solidFill>
                <a:latin typeface="Arial" charset="0"/>
              </a:defRPr>
            </a:lvl5pPr>
            <a:lvl6pPr marL="457200" algn="l" rtl="0" fontAlgn="base">
              <a:lnSpc>
                <a:spcPct val="95000"/>
              </a:lnSpc>
              <a:spcBef>
                <a:spcPct val="0"/>
              </a:spcBef>
              <a:spcAft>
                <a:spcPct val="0"/>
              </a:spcAft>
              <a:defRPr sz="3000" b="1">
                <a:solidFill>
                  <a:schemeClr val="hlink"/>
                </a:solidFill>
                <a:latin typeface="Arial" charset="0"/>
              </a:defRPr>
            </a:lvl6pPr>
            <a:lvl7pPr marL="914400" algn="l" rtl="0" fontAlgn="base">
              <a:lnSpc>
                <a:spcPct val="95000"/>
              </a:lnSpc>
              <a:spcBef>
                <a:spcPct val="0"/>
              </a:spcBef>
              <a:spcAft>
                <a:spcPct val="0"/>
              </a:spcAft>
              <a:defRPr sz="3000" b="1">
                <a:solidFill>
                  <a:schemeClr val="hlink"/>
                </a:solidFill>
                <a:latin typeface="Arial" charset="0"/>
              </a:defRPr>
            </a:lvl7pPr>
            <a:lvl8pPr marL="1371600" algn="l" rtl="0" fontAlgn="base">
              <a:lnSpc>
                <a:spcPct val="95000"/>
              </a:lnSpc>
              <a:spcBef>
                <a:spcPct val="0"/>
              </a:spcBef>
              <a:spcAft>
                <a:spcPct val="0"/>
              </a:spcAft>
              <a:defRPr sz="3000" b="1">
                <a:solidFill>
                  <a:schemeClr val="hlink"/>
                </a:solidFill>
                <a:latin typeface="Arial" charset="0"/>
              </a:defRPr>
            </a:lvl8pPr>
            <a:lvl9pPr marL="1828800" algn="l" rtl="0" fontAlgn="base">
              <a:lnSpc>
                <a:spcPct val="95000"/>
              </a:lnSpc>
              <a:spcBef>
                <a:spcPct val="0"/>
              </a:spcBef>
              <a:spcAft>
                <a:spcPct val="0"/>
              </a:spcAft>
              <a:defRPr sz="3000" b="1">
                <a:solidFill>
                  <a:schemeClr val="hlink"/>
                </a:solidFill>
                <a:latin typeface="Arial" charset="0"/>
              </a:defRPr>
            </a:lvl9pPr>
          </a:lstStyle>
          <a:p>
            <a:pPr eaLnBrk="1" hangingPunct="1">
              <a:defRPr/>
            </a:pPr>
            <a:r>
              <a:rPr lang="nl-NL" altLang="nl-NL" sz="3600" b="0" kern="0" dirty="0">
                <a:solidFill>
                  <a:srgbClr val="FFFFFF"/>
                </a:solidFill>
              </a:rPr>
              <a:t>COPD exacerbaties zijn nadelig voor overleving</a:t>
            </a:r>
          </a:p>
        </p:txBody>
      </p:sp>
    </p:spTree>
    <p:extLst>
      <p:ext uri="{BB962C8B-B14F-4D97-AF65-F5344CB8AC3E}">
        <p14:creationId xmlns:p14="http://schemas.microsoft.com/office/powerpoint/2010/main" val="251545857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strVal val="#ppt_w*0.70"/>
                                          </p:val>
                                        </p:tav>
                                        <p:tav tm="100000">
                                          <p:val>
                                            <p:strVal val="#ppt_w"/>
                                          </p:val>
                                        </p:tav>
                                      </p:tavLst>
                                    </p:anim>
                                    <p:anim calcmode="lin" valueType="num">
                                      <p:cBhvr>
                                        <p:cTn id="22" dur="1000" fill="hold"/>
                                        <p:tgtEl>
                                          <p:spTgt spid="2"/>
                                        </p:tgtEl>
                                        <p:attrNameLst>
                                          <p:attrName>ppt_h</p:attrName>
                                        </p:attrNameLst>
                                      </p:cBhvr>
                                      <p:tavLst>
                                        <p:tav tm="0">
                                          <p:val>
                                            <p:strVal val="#ppt_h"/>
                                          </p:val>
                                        </p:tav>
                                        <p:tav tm="100000">
                                          <p:val>
                                            <p:strVal val="#ppt_h"/>
                                          </p:val>
                                        </p:tav>
                                      </p:tavLst>
                                    </p:anim>
                                    <p:animEffect transition="in" filter="fade">
                                      <p:cBhvr>
                                        <p:cTn id="2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tKBJ4EFDCEa80luAFOW3M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o5.GLuw3pUezv1zmjFrV0g"/>
</p:tagLst>
</file>

<file path=ppt/tags/tag3.xml><?xml version="1.0" encoding="utf-8"?>
<p:tagLst xmlns:a="http://schemas.openxmlformats.org/drawingml/2006/main" xmlns:r="http://schemas.openxmlformats.org/officeDocument/2006/relationships" xmlns:p="http://schemas.openxmlformats.org/presentationml/2006/main">
  <p:tag name="TYPE" val="Title"/>
</p:tagLst>
</file>

<file path=ppt/tags/tag4.xml><?xml version="1.0" encoding="utf-8"?>
<p:tagLst xmlns:a="http://schemas.openxmlformats.org/drawingml/2006/main" xmlns:r="http://schemas.openxmlformats.org/officeDocument/2006/relationships" xmlns:p="http://schemas.openxmlformats.org/presentationml/2006/main">
  <p:tag name="TYPE" val="SubTitl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tKBJ4EFDCEa80luAFOW3M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o5.GLuw3pUezv1zmjFrV0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M18V60k2Y0qmViC6_e7_Qg"/>
</p:tagLst>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Sjabloon PP Longformularium V2.potx" id="{E6B1EDD8-CEB7-4850-BE89-6A094CF96536}" vid="{5951DD29-7310-4A69-9419-AEF8BC2D2B3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rocacef Groep">
  <a:themeElements>
    <a:clrScheme name="BENU">
      <a:dk1>
        <a:srgbClr val="002664"/>
      </a:dk1>
      <a:lt1>
        <a:srgbClr val="FFFFFF"/>
      </a:lt1>
      <a:dk2>
        <a:srgbClr val="58A618"/>
      </a:dk2>
      <a:lt2>
        <a:srgbClr val="EEF6E8"/>
      </a:lt2>
      <a:accent1>
        <a:srgbClr val="ABCA4C"/>
      </a:accent1>
      <a:accent2>
        <a:srgbClr val="002664"/>
      </a:accent2>
      <a:accent3>
        <a:srgbClr val="58A618"/>
      </a:accent3>
      <a:accent4>
        <a:srgbClr val="CDE4BA"/>
      </a:accent4>
      <a:accent5>
        <a:srgbClr val="667DA2"/>
      </a:accent5>
      <a:accent6>
        <a:srgbClr val="9BCA74"/>
      </a:accent6>
      <a:hlink>
        <a:srgbClr val="002664"/>
      </a:hlink>
      <a:folHlink>
        <a:srgbClr val="8093B2"/>
      </a:folHlink>
    </a:clrScheme>
    <a:fontScheme name="Brocacef">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ENU Apotheek 4x3.potx" id="{9A6501E7-DE2E-4F8B-8715-4D300AA35343}" vid="{5DEF27DE-1EE0-46D4-9D61-589162CE23DF}"/>
    </a:ext>
  </a:extLst>
</a:theme>
</file>

<file path=ppt/theme/theme4.xml><?xml version="1.0" encoding="utf-8"?>
<a:theme xmlns:a="http://schemas.openxmlformats.org/drawingml/2006/main" name="1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Sjabloon PP Longformularium V2.potx" id="{E6B1EDD8-CEB7-4850-BE89-6A094CF96536}" vid="{5951DD29-7310-4A69-9419-AEF8BC2D2B3D}"/>
    </a:ext>
  </a:extLst>
</a:theme>
</file>

<file path=ppt/theme/theme5.xml><?xml version="1.0" encoding="utf-8"?>
<a:theme xmlns:a="http://schemas.openxmlformats.org/drawingml/2006/main" name="2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Sjabloon PP Longformularium V2.potx" id="{E6B1EDD8-CEB7-4850-BE89-6A094CF96536}" vid="{5951DD29-7310-4A69-9419-AEF8BC2D2B3D}"/>
    </a:ext>
  </a:extLst>
</a:theme>
</file>

<file path=ppt/theme/theme6.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Sjabloon PP Longformularium V2</Template>
  <TotalTime>2266</TotalTime>
  <Words>3819</Words>
  <Application>Microsoft Office PowerPoint</Application>
  <PresentationFormat>Breedbeeld</PresentationFormat>
  <Paragraphs>457</Paragraphs>
  <Slides>43</Slides>
  <Notes>20</Notes>
  <HiddenSlides>0</HiddenSlides>
  <MMClips>0</MMClips>
  <ScaleCrop>false</ScaleCrop>
  <HeadingPairs>
    <vt:vector size="8" baseType="variant">
      <vt:variant>
        <vt:lpstr>Gebruikte lettertypen</vt:lpstr>
      </vt:variant>
      <vt:variant>
        <vt:i4>10</vt:i4>
      </vt:variant>
      <vt:variant>
        <vt:lpstr>Thema</vt:lpstr>
      </vt:variant>
      <vt:variant>
        <vt:i4>5</vt:i4>
      </vt:variant>
      <vt:variant>
        <vt:lpstr>Ingesloten OLE-bronprogramma's</vt:lpstr>
      </vt:variant>
      <vt:variant>
        <vt:i4>1</vt:i4>
      </vt:variant>
      <vt:variant>
        <vt:lpstr>Diatitels</vt:lpstr>
      </vt:variant>
      <vt:variant>
        <vt:i4>43</vt:i4>
      </vt:variant>
    </vt:vector>
  </HeadingPairs>
  <TitlesOfParts>
    <vt:vector size="59" baseType="lpstr">
      <vt:lpstr>MS PGothic</vt:lpstr>
      <vt:lpstr>Arial</vt:lpstr>
      <vt:lpstr>Calibri</vt:lpstr>
      <vt:lpstr>Corbel</vt:lpstr>
      <vt:lpstr>Geneva</vt:lpstr>
      <vt:lpstr>Times New Roman</vt:lpstr>
      <vt:lpstr>Ubuntu</vt:lpstr>
      <vt:lpstr>Wingdings</vt:lpstr>
      <vt:lpstr>Wingdings 2</vt:lpstr>
      <vt:lpstr>ヒラギノ角ゴ Pro W3</vt:lpstr>
      <vt:lpstr>Frame</vt:lpstr>
      <vt:lpstr>Kantoorthema</vt:lpstr>
      <vt:lpstr>Brocacef Groep</vt:lpstr>
      <vt:lpstr>1_Frame</vt:lpstr>
      <vt:lpstr>2_Frame</vt:lpstr>
      <vt:lpstr>think-cell Slide</vt:lpstr>
      <vt:lpstr>FTO  Transmuraal Longformularium Regio Utrecht</vt:lpstr>
      <vt:lpstr>Programma </vt:lpstr>
      <vt:lpstr>Richtlijnen</vt:lpstr>
      <vt:lpstr>Juist inhaleren is belangrijk</vt:lpstr>
      <vt:lpstr>Juist inhaleren is lastig, zeker met meerdere devices!</vt:lpstr>
      <vt:lpstr>Onjuist gebruik verhoogt ziektelast en kosten</vt:lpstr>
      <vt:lpstr>Daling therapietrouw bij meerdere inhalatoren-&gt; combineren</vt:lpstr>
      <vt:lpstr>Verschillende inhalatie technieken verhogen risico bij  COPD patiënten </vt:lpstr>
      <vt:lpstr>PowerPoint-presentatie</vt:lpstr>
      <vt:lpstr>Conclusie</vt:lpstr>
      <vt:lpstr>Welke inhalatoren zijn er beschikbaar?</vt:lpstr>
      <vt:lpstr>Wat is het gevolg van het enorme aanbod aan inhalatoren?</vt:lpstr>
      <vt:lpstr>Dus een Long Formularium -&gt; om bij te dragen aan de oplossing </vt:lpstr>
      <vt:lpstr>Uitgangspunten van de werkgroep van het longformularium</vt:lpstr>
      <vt:lpstr>Uitgangspunten van de werkgroep van het longformularium</vt:lpstr>
      <vt:lpstr>Eerst de chaos georganiseerd</vt:lpstr>
      <vt:lpstr>Criterium 1</vt:lpstr>
      <vt:lpstr>Wat zijn nou singledose inhalatoren?</vt:lpstr>
      <vt:lpstr>Die hebben we op basis van het NHG criterium weggestreept</vt:lpstr>
      <vt:lpstr>Criterium 2</vt:lpstr>
      <vt:lpstr>Welke inhalatoren hebben geen dosisteller of indicator?</vt:lpstr>
      <vt:lpstr>Die er eerst uit</vt:lpstr>
      <vt:lpstr>Criterium 3</vt:lpstr>
      <vt:lpstr>Bij welke inhalatoren is uniformiteit niet mogelijk?</vt:lpstr>
      <vt:lpstr>PowerPoint-presentatie</vt:lpstr>
      <vt:lpstr>Criterium 4</vt:lpstr>
      <vt:lpstr>PowerPoint-presentatie</vt:lpstr>
      <vt:lpstr>Formularium Astma  </vt:lpstr>
      <vt:lpstr>Formularium COPD</vt:lpstr>
      <vt:lpstr>Aandachtspunten bij het gebruik van het formularium</vt:lpstr>
      <vt:lpstr>PowerPoint-presentatie</vt:lpstr>
      <vt:lpstr>Casuïstiek</vt:lpstr>
      <vt:lpstr>Casus Astma</vt:lpstr>
      <vt:lpstr>Heeft Marije haar astma inderdaad onder controle?</vt:lpstr>
      <vt:lpstr>Vervolg Casus Astma</vt:lpstr>
      <vt:lpstr>Welke opties zou u kunnen overwegen? Let op, Marije gebruikt al een Turbuhaler-&gt; we gaan voor weinig wisselen</vt:lpstr>
      <vt:lpstr>Casus COPD</vt:lpstr>
      <vt:lpstr>Overwegingen Casus COPD Let op: bij voorkeur weinig wisselen van type inhalator en patiënt heeft een inhalator uit de straat Dikus/Ellipta en uit de Respimat/Redihaler straat</vt:lpstr>
      <vt:lpstr>Conclusie</vt:lpstr>
      <vt:lpstr>Hoe implementeren en afspraken</vt:lpstr>
      <vt:lpstr>Activatie in Medicom</vt:lpstr>
      <vt:lpstr>PowerPoint-presentatie</vt:lpstr>
      <vt:lpstr>DANK 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Kick-off Longformularium  Regio Utrecht</dc:title>
  <dc:creator>Daphne Vonk</dc:creator>
  <cp:lastModifiedBy>Kooistra, Johan</cp:lastModifiedBy>
  <cp:revision>76</cp:revision>
  <dcterms:created xsi:type="dcterms:W3CDTF">2019-06-18T12:33:19Z</dcterms:created>
  <dcterms:modified xsi:type="dcterms:W3CDTF">2019-08-28T07:34:14Z</dcterms:modified>
</cp:coreProperties>
</file>